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0" r:id="rId2"/>
    <p:sldMasterId id="2147483752" r:id="rId3"/>
    <p:sldMasterId id="2147483764" r:id="rId4"/>
    <p:sldMasterId id="2147484084" r:id="rId5"/>
  </p:sldMasterIdLst>
  <p:notesMasterIdLst>
    <p:notesMasterId r:id="rId51"/>
  </p:notesMasterIdLst>
  <p:sldIdLst>
    <p:sldId id="355" r:id="rId6"/>
    <p:sldId id="372" r:id="rId7"/>
    <p:sldId id="356" r:id="rId8"/>
    <p:sldId id="358" r:id="rId9"/>
    <p:sldId id="353" r:id="rId10"/>
    <p:sldId id="344" r:id="rId11"/>
    <p:sldId id="345" r:id="rId12"/>
    <p:sldId id="348" r:id="rId13"/>
    <p:sldId id="349" r:id="rId14"/>
    <p:sldId id="350" r:id="rId15"/>
    <p:sldId id="351" r:id="rId16"/>
    <p:sldId id="352" r:id="rId17"/>
    <p:sldId id="359" r:id="rId18"/>
    <p:sldId id="360" r:id="rId19"/>
    <p:sldId id="361" r:id="rId20"/>
    <p:sldId id="373" r:id="rId21"/>
    <p:sldId id="270" r:id="rId22"/>
    <p:sldId id="362" r:id="rId23"/>
    <p:sldId id="363" r:id="rId24"/>
    <p:sldId id="364" r:id="rId25"/>
    <p:sldId id="271" r:id="rId26"/>
    <p:sldId id="365" r:id="rId27"/>
    <p:sldId id="308" r:id="rId28"/>
    <p:sldId id="366" r:id="rId29"/>
    <p:sldId id="367" r:id="rId30"/>
    <p:sldId id="368" r:id="rId31"/>
    <p:sldId id="346" r:id="rId32"/>
    <p:sldId id="307" r:id="rId33"/>
    <p:sldId id="305" r:id="rId34"/>
    <p:sldId id="285" r:id="rId35"/>
    <p:sldId id="304" r:id="rId36"/>
    <p:sldId id="329" r:id="rId37"/>
    <p:sldId id="286" r:id="rId38"/>
    <p:sldId id="300" r:id="rId39"/>
    <p:sldId id="301" r:id="rId40"/>
    <p:sldId id="309" r:id="rId41"/>
    <p:sldId id="264" r:id="rId42"/>
    <p:sldId id="266" r:id="rId43"/>
    <p:sldId id="265" r:id="rId44"/>
    <p:sldId id="369" r:id="rId45"/>
    <p:sldId id="370" r:id="rId46"/>
    <p:sldId id="279" r:id="rId47"/>
    <p:sldId id="347" r:id="rId48"/>
    <p:sldId id="374" r:id="rId49"/>
    <p:sldId id="357" r:id="rId50"/>
  </p:sldIdLst>
  <p:sldSz cx="9144000" cy="6858000" type="screen4x3"/>
  <p:notesSz cx="6858000" cy="9144000"/>
  <p:defaultTextStyle>
    <a:defPPr>
      <a:defRPr lang="bg-BG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04" userDrawn="1">
          <p15:clr>
            <a:srgbClr val="A4A3A4"/>
          </p15:clr>
        </p15:guide>
        <p15:guide id="3" pos="5556" userDrawn="1">
          <p15:clr>
            <a:srgbClr val="A4A3A4"/>
          </p15:clr>
        </p15:guide>
        <p15:guide id="4" pos="30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E68976"/>
    <a:srgbClr val="E0EEC0"/>
    <a:srgbClr val="CC9900"/>
    <a:srgbClr val="785D99"/>
    <a:srgbClr val="4476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1267" autoAdjust="0"/>
  </p:normalViewPr>
  <p:slideViewPr>
    <p:cSldViewPr showGuides="1">
      <p:cViewPr varScale="1">
        <p:scale>
          <a:sx n="88" d="100"/>
          <a:sy n="88" d="100"/>
        </p:scale>
        <p:origin x="90" y="258"/>
      </p:cViewPr>
      <p:guideLst>
        <p:guide orient="horz" pos="2160"/>
        <p:guide pos="204"/>
        <p:guide pos="5556"/>
        <p:guide pos="30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E31296-455C-4107-ACB3-3B56DDB2A801}" type="doc">
      <dgm:prSet loTypeId="urn:microsoft.com/office/officeart/2005/8/layout/arrow2" loCatId="process" qsTypeId="urn:microsoft.com/office/officeart/2005/8/quickstyle/simple1#1" qsCatId="simple" csTypeId="urn:microsoft.com/office/officeart/2005/8/colors/accent1_2#1" csCatId="accent1" phldr="1"/>
      <dgm:spPr/>
    </dgm:pt>
    <dgm:pt modelId="{F6866D75-91EE-4128-837C-7A165BCD96B8}">
      <dgm:prSet phldrT="[Κείμενο]" custT="1"/>
      <dgm:spPr/>
      <dgm:t>
        <a:bodyPr/>
        <a:lstStyle/>
        <a:p>
          <a:r>
            <a:rPr lang="bg-BG" sz="1800" b="1" dirty="0" smtClean="0">
              <a:solidFill>
                <a:schemeClr val="accent6">
                  <a:lumMod val="75000"/>
                </a:schemeClr>
              </a:solidFill>
            </a:rPr>
            <a:t>СФБ</a:t>
          </a:r>
          <a:endParaRPr lang="el-GR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024213C5-DD30-4BC5-892C-546A8BE37BF2}" type="parTrans" cxnId="{9FBC4C15-B8F7-479E-BC26-5C6610525A02}">
      <dgm:prSet/>
      <dgm:spPr/>
      <dgm:t>
        <a:bodyPr/>
        <a:lstStyle/>
        <a:p>
          <a:endParaRPr lang="el-GR"/>
        </a:p>
      </dgm:t>
    </dgm:pt>
    <dgm:pt modelId="{5F90366B-4176-4C6B-9956-2099E8736322}" type="sibTrans" cxnId="{9FBC4C15-B8F7-479E-BC26-5C6610525A02}">
      <dgm:prSet/>
      <dgm:spPr/>
      <dgm:t>
        <a:bodyPr/>
        <a:lstStyle/>
        <a:p>
          <a:endParaRPr lang="el-GR"/>
        </a:p>
      </dgm:t>
    </dgm:pt>
    <dgm:pt modelId="{3F2BCD00-72BC-4A78-ABEA-AA6AB938F0E4}">
      <dgm:prSet phldrT="[Κείμενο]" custT="1"/>
      <dgm:spPr/>
      <dgm:t>
        <a:bodyPr/>
        <a:lstStyle/>
        <a:p>
          <a:r>
            <a:rPr lang="bg-BG" sz="1800" b="1" dirty="0" smtClean="0">
              <a:solidFill>
                <a:schemeClr val="accent4"/>
              </a:solidFill>
            </a:rPr>
            <a:t>СУПЕРВАЙЗОР</a:t>
          </a:r>
          <a:endParaRPr lang="el-GR" sz="1800" b="1" dirty="0">
            <a:solidFill>
              <a:schemeClr val="accent4"/>
            </a:solidFill>
          </a:endParaRPr>
        </a:p>
      </dgm:t>
    </dgm:pt>
    <dgm:pt modelId="{FCA05A55-3360-41EB-BD75-4828A14369AA}" type="parTrans" cxnId="{8729061F-BB6B-497E-9D28-7D6F1EDB5765}">
      <dgm:prSet/>
      <dgm:spPr/>
      <dgm:t>
        <a:bodyPr/>
        <a:lstStyle/>
        <a:p>
          <a:endParaRPr lang="el-GR"/>
        </a:p>
      </dgm:t>
    </dgm:pt>
    <dgm:pt modelId="{AEC4DE16-AFF9-4AF2-9464-DD68792AF6B4}" type="sibTrans" cxnId="{8729061F-BB6B-497E-9D28-7D6F1EDB5765}">
      <dgm:prSet/>
      <dgm:spPr/>
      <dgm:t>
        <a:bodyPr/>
        <a:lstStyle/>
        <a:p>
          <a:endParaRPr lang="el-GR"/>
        </a:p>
      </dgm:t>
    </dgm:pt>
    <dgm:pt modelId="{E1057F2C-5F7E-4E08-ACCD-B5BED7EA503A}">
      <dgm:prSet phldrT="[Κείμενο]" custT="1"/>
      <dgm:spPr/>
      <dgm:t>
        <a:bodyPr/>
        <a:lstStyle/>
        <a:p>
          <a:r>
            <a:rPr lang="bg-BG" sz="1800" b="1" dirty="0" smtClean="0">
              <a:solidFill>
                <a:schemeClr val="accent3"/>
              </a:solidFill>
            </a:rPr>
            <a:t>АСИСТЕНТ МЕНИДЖЪР</a:t>
          </a:r>
          <a:endParaRPr lang="el-GR" sz="1800" b="1" dirty="0">
            <a:solidFill>
              <a:schemeClr val="accent3"/>
            </a:solidFill>
          </a:endParaRPr>
        </a:p>
      </dgm:t>
    </dgm:pt>
    <dgm:pt modelId="{2807491E-55C4-42A2-B7A4-6DA5951B337F}" type="parTrans" cxnId="{CFA9C376-38B0-4FEB-AC6C-F357A3C229F7}">
      <dgm:prSet/>
      <dgm:spPr/>
      <dgm:t>
        <a:bodyPr/>
        <a:lstStyle/>
        <a:p>
          <a:endParaRPr lang="el-GR"/>
        </a:p>
      </dgm:t>
    </dgm:pt>
    <dgm:pt modelId="{BA6FA781-C738-40BB-A26D-E0D0E548A0A0}" type="sibTrans" cxnId="{CFA9C376-38B0-4FEB-AC6C-F357A3C229F7}">
      <dgm:prSet/>
      <dgm:spPr/>
      <dgm:t>
        <a:bodyPr/>
        <a:lstStyle/>
        <a:p>
          <a:endParaRPr lang="el-GR"/>
        </a:p>
      </dgm:t>
    </dgm:pt>
    <dgm:pt modelId="{F5C1B3A1-568F-4381-BBAF-033CCD819812}">
      <dgm:prSet phldrT="[Κείμενο]" custT="1"/>
      <dgm:spPr/>
      <dgm:t>
        <a:bodyPr/>
        <a:lstStyle/>
        <a:p>
          <a:r>
            <a:rPr lang="bg-BG" sz="1800" b="1" dirty="0" smtClean="0">
              <a:solidFill>
                <a:srgbClr val="CC9900"/>
              </a:solidFill>
              <a:effectLst/>
            </a:rPr>
            <a:t>МЕНИДЖЪР</a:t>
          </a:r>
          <a:endParaRPr lang="el-GR" sz="1800" b="1" dirty="0">
            <a:solidFill>
              <a:srgbClr val="CC9900"/>
            </a:solidFill>
            <a:effectLst/>
          </a:endParaRPr>
        </a:p>
      </dgm:t>
    </dgm:pt>
    <dgm:pt modelId="{653CC9FE-9411-43CA-B809-42DC56BDABF5}" type="parTrans" cxnId="{FA2D3201-0E00-4242-B04B-39D2206AF251}">
      <dgm:prSet/>
      <dgm:spPr/>
      <dgm:t>
        <a:bodyPr/>
        <a:lstStyle/>
        <a:p>
          <a:endParaRPr lang="el-GR"/>
        </a:p>
      </dgm:t>
    </dgm:pt>
    <dgm:pt modelId="{D26A56F5-4474-483B-AB08-F0252847554C}" type="sibTrans" cxnId="{FA2D3201-0E00-4242-B04B-39D2206AF251}">
      <dgm:prSet/>
      <dgm:spPr/>
      <dgm:t>
        <a:bodyPr/>
        <a:lstStyle/>
        <a:p>
          <a:endParaRPr lang="el-GR"/>
        </a:p>
      </dgm:t>
    </dgm:pt>
    <dgm:pt modelId="{940E31D7-4D38-4CDC-9134-EBAAB429FCE4}">
      <dgm:prSet phldrT="[Κείμενο]"/>
      <dgm:spPr/>
      <dgm:t>
        <a:bodyPr/>
        <a:lstStyle/>
        <a:p>
          <a:endParaRPr lang="el-GR"/>
        </a:p>
      </dgm:t>
    </dgm:pt>
    <dgm:pt modelId="{25EE0FDC-8F90-4ABA-81CA-059B54727A7C}" type="parTrans" cxnId="{B683D45A-B67D-4FF9-AD77-0B1ED702766E}">
      <dgm:prSet/>
      <dgm:spPr/>
      <dgm:t>
        <a:bodyPr/>
        <a:lstStyle/>
        <a:p>
          <a:endParaRPr lang="el-GR"/>
        </a:p>
      </dgm:t>
    </dgm:pt>
    <dgm:pt modelId="{DE4FB75A-75B4-4D54-9B90-50DB972B961F}" type="sibTrans" cxnId="{B683D45A-B67D-4FF9-AD77-0B1ED702766E}">
      <dgm:prSet/>
      <dgm:spPr/>
      <dgm:t>
        <a:bodyPr/>
        <a:lstStyle/>
        <a:p>
          <a:endParaRPr lang="el-GR"/>
        </a:p>
      </dgm:t>
    </dgm:pt>
    <dgm:pt modelId="{115599E4-A0BB-49F3-95C8-98D9FB696EDF}">
      <dgm:prSet phldrT="[Κείμενο]" custT="1"/>
      <dgm:spPr/>
      <dgm:t>
        <a:bodyPr/>
        <a:lstStyle/>
        <a:p>
          <a:r>
            <a:rPr lang="bg-BG" sz="1800" b="1" dirty="0" smtClean="0">
              <a:solidFill>
                <a:schemeClr val="accent1">
                  <a:lumMod val="75000"/>
                </a:schemeClr>
              </a:solidFill>
            </a:rPr>
            <a:t>АСИСТЕНТ СУПЕРВАЙЗОР</a:t>
          </a:r>
          <a:endParaRPr lang="el-GR" sz="1800" b="1" dirty="0">
            <a:solidFill>
              <a:schemeClr val="accent1">
                <a:lumMod val="75000"/>
              </a:schemeClr>
            </a:solidFill>
          </a:endParaRPr>
        </a:p>
      </dgm:t>
    </dgm:pt>
    <dgm:pt modelId="{0A1AA0B7-3880-4C35-B9C0-BB6B2713FB53}" type="parTrans" cxnId="{DA33F40D-C5F4-4C69-BA13-51B876C7465B}">
      <dgm:prSet/>
      <dgm:spPr/>
      <dgm:t>
        <a:bodyPr/>
        <a:lstStyle/>
        <a:p>
          <a:endParaRPr lang="en-US"/>
        </a:p>
      </dgm:t>
    </dgm:pt>
    <dgm:pt modelId="{18014F17-F418-4F54-B63C-FFEF19A18CC3}" type="sibTrans" cxnId="{DA33F40D-C5F4-4C69-BA13-51B876C7465B}">
      <dgm:prSet/>
      <dgm:spPr/>
      <dgm:t>
        <a:bodyPr/>
        <a:lstStyle/>
        <a:p>
          <a:endParaRPr lang="en-US"/>
        </a:p>
      </dgm:t>
    </dgm:pt>
    <dgm:pt modelId="{BED6E78D-01C4-4DDC-BDA3-D2BCEAEAF672}" type="pres">
      <dgm:prSet presAssocID="{77E31296-455C-4107-ACB3-3B56DDB2A801}" presName="arrowDiagram" presStyleCnt="0">
        <dgm:presLayoutVars>
          <dgm:chMax val="5"/>
          <dgm:dir/>
          <dgm:resizeHandles val="exact"/>
        </dgm:presLayoutVars>
      </dgm:prSet>
      <dgm:spPr/>
    </dgm:pt>
    <dgm:pt modelId="{3A1AC78E-E18F-4FED-9D65-AFC66CD04BC9}" type="pres">
      <dgm:prSet presAssocID="{77E31296-455C-4107-ACB3-3B56DDB2A801}" presName="arrow" presStyleLbl="bgShp" presStyleIdx="0" presStyleCnt="1" custLinFactNeighborY="1351"/>
      <dgm:spPr/>
    </dgm:pt>
    <dgm:pt modelId="{D0EABAD4-692E-4EEE-B14C-0C6D16B326A5}" type="pres">
      <dgm:prSet presAssocID="{77E31296-455C-4107-ACB3-3B56DDB2A801}" presName="arrowDiagram5" presStyleCnt="0"/>
      <dgm:spPr/>
    </dgm:pt>
    <dgm:pt modelId="{739322C5-9CD0-42B1-9FA1-5559F27DCAEB}" type="pres">
      <dgm:prSet presAssocID="{F6866D75-91EE-4128-837C-7A165BCD96B8}" presName="bullet5a" presStyleLbl="node1" presStyleIdx="0" presStyleCnt="5" custLinFactX="-63417" custLinFactY="100000" custLinFactNeighborX="-100000" custLinFactNeighborY="109646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</dgm:pt>
    <dgm:pt modelId="{57CC37C3-F1AA-452D-8872-8538CF4E2225}" type="pres">
      <dgm:prSet presAssocID="{F6866D75-91EE-4128-837C-7A165BCD96B8}" presName="textBox5a" presStyleLbl="revTx" presStyleIdx="0" presStyleCnt="5" custScaleX="162759" custScaleY="24591" custLinFactNeighborX="9284" custLinFactNeighborY="-1339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9E92619-00E2-4684-9168-A071BAF3C800}" type="pres">
      <dgm:prSet presAssocID="{115599E4-A0BB-49F3-95C8-98D9FB696EDF}" presName="bullet5b" presStyleLbl="node1" presStyleIdx="1" presStyleCnt="5" custLinFactX="-45534" custLinFactY="14368" custLinFactNeighborX="-100000" custLinFactNeighborY="100000"/>
      <dgm:spPr/>
    </dgm:pt>
    <dgm:pt modelId="{F1D4EA9A-96EF-40C8-BE1A-A3FCC42E4B00}" type="pres">
      <dgm:prSet presAssocID="{115599E4-A0BB-49F3-95C8-98D9FB696EDF}" presName="textBox5b" presStyleLbl="revTx" presStyleIdx="1" presStyleCnt="5" custScaleX="150993" custScaleY="33134" custLinFactNeighborX="-1645" custLinFactNeighborY="-310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9177B3-D04D-4672-955D-04D52045A334}" type="pres">
      <dgm:prSet presAssocID="{3F2BCD00-72BC-4A78-ABEA-AA6AB938F0E4}" presName="bullet5c" presStyleLbl="node1" presStyleIdx="2" presStyleCnt="5" custLinFactNeighborX="-67399" custLinFactNeighborY="25155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</dgm:pt>
    <dgm:pt modelId="{6B75AD07-3206-458E-8A2B-0649DF0360ED}" type="pres">
      <dgm:prSet presAssocID="{3F2BCD00-72BC-4A78-ABEA-AA6AB938F0E4}" presName="textBox5c" presStyleLbl="revTx" presStyleIdx="2" presStyleCnt="5" custScaleY="12258" custLinFactNeighborX="-13658" custLinFactNeighborY="-4382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33C5703-734B-45F9-BA7F-5B0121C5C42B}" type="pres">
      <dgm:prSet presAssocID="{E1057F2C-5F7E-4E08-ACCD-B5BED7EA503A}" presName="bullet5d" presStyleLbl="node1" presStyleIdx="3" presStyleCnt="5" custScaleX="68529" custScaleY="72754" custLinFactNeighborX="-18463" custLinFactNeighborY="-10212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</dgm:pt>
    <dgm:pt modelId="{A336E7F4-74EE-41EF-977F-A23C37AF1841}" type="pres">
      <dgm:prSet presAssocID="{E1057F2C-5F7E-4E08-ACCD-B5BED7EA503A}" presName="textBox5d" presStyleLbl="revTx" presStyleIdx="3" presStyleCnt="5" custScaleY="16867" custLinFactNeighborX="-7770" custLinFactNeighborY="-5048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7CF4817-8E04-4A9A-AFF6-966B455D8A04}" type="pres">
      <dgm:prSet presAssocID="{F5C1B3A1-568F-4381-BBAF-033CCD819812}" presName="bullet5e" presStyleLbl="node1" presStyleIdx="4" presStyleCnt="5" custScaleX="52051" custScaleY="43735" custLinFactNeighborX="9775" custLinFactNeighborY="-48980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FF6600"/>
        </a:solidFill>
      </dgm:spPr>
    </dgm:pt>
    <dgm:pt modelId="{A5883834-A1CE-448C-810E-C2F62F456E57}" type="pres">
      <dgm:prSet presAssocID="{F5C1B3A1-568F-4381-BBAF-033CCD819812}" presName="textBox5e" presStyleLbl="revTx" presStyleIdx="4" presStyleCnt="5" custScaleX="108445" custScaleY="8195" custLinFactNeighborX="5490" custLinFactNeighborY="-5973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E94F4D9A-CAE7-4385-AAA8-6BFDFAEEC987}" type="presOf" srcId="{F6866D75-91EE-4128-837C-7A165BCD96B8}" destId="{57CC37C3-F1AA-452D-8872-8538CF4E2225}" srcOrd="0" destOrd="0" presId="urn:microsoft.com/office/officeart/2005/8/layout/arrow2"/>
    <dgm:cxn modelId="{8729061F-BB6B-497E-9D28-7D6F1EDB5765}" srcId="{77E31296-455C-4107-ACB3-3B56DDB2A801}" destId="{3F2BCD00-72BC-4A78-ABEA-AA6AB938F0E4}" srcOrd="2" destOrd="0" parTransId="{FCA05A55-3360-41EB-BD75-4828A14369AA}" sibTransId="{AEC4DE16-AFF9-4AF2-9464-DD68792AF6B4}"/>
    <dgm:cxn modelId="{DA33F40D-C5F4-4C69-BA13-51B876C7465B}" srcId="{77E31296-455C-4107-ACB3-3B56DDB2A801}" destId="{115599E4-A0BB-49F3-95C8-98D9FB696EDF}" srcOrd="1" destOrd="0" parTransId="{0A1AA0B7-3880-4C35-B9C0-BB6B2713FB53}" sibTransId="{18014F17-F418-4F54-B63C-FFEF19A18CC3}"/>
    <dgm:cxn modelId="{910400D2-6580-4159-A129-EC0EC7632A42}" type="presOf" srcId="{E1057F2C-5F7E-4E08-ACCD-B5BED7EA503A}" destId="{A336E7F4-74EE-41EF-977F-A23C37AF1841}" srcOrd="0" destOrd="0" presId="urn:microsoft.com/office/officeart/2005/8/layout/arrow2"/>
    <dgm:cxn modelId="{FA2D3201-0E00-4242-B04B-39D2206AF251}" srcId="{77E31296-455C-4107-ACB3-3B56DDB2A801}" destId="{F5C1B3A1-568F-4381-BBAF-033CCD819812}" srcOrd="4" destOrd="0" parTransId="{653CC9FE-9411-43CA-B809-42DC56BDABF5}" sibTransId="{D26A56F5-4474-483B-AB08-F0252847554C}"/>
    <dgm:cxn modelId="{AA847864-F4EB-465A-AE59-E4EC916C1FC9}" type="presOf" srcId="{115599E4-A0BB-49F3-95C8-98D9FB696EDF}" destId="{F1D4EA9A-96EF-40C8-BE1A-A3FCC42E4B00}" srcOrd="0" destOrd="0" presId="urn:microsoft.com/office/officeart/2005/8/layout/arrow2"/>
    <dgm:cxn modelId="{B683D45A-B67D-4FF9-AD77-0B1ED702766E}" srcId="{77E31296-455C-4107-ACB3-3B56DDB2A801}" destId="{940E31D7-4D38-4CDC-9134-EBAAB429FCE4}" srcOrd="5" destOrd="0" parTransId="{25EE0FDC-8F90-4ABA-81CA-059B54727A7C}" sibTransId="{DE4FB75A-75B4-4D54-9B90-50DB972B961F}"/>
    <dgm:cxn modelId="{7B7FC2F5-7047-4F39-9B4E-38D7DBFB45E7}" type="presOf" srcId="{F5C1B3A1-568F-4381-BBAF-033CCD819812}" destId="{A5883834-A1CE-448C-810E-C2F62F456E57}" srcOrd="0" destOrd="0" presId="urn:microsoft.com/office/officeart/2005/8/layout/arrow2"/>
    <dgm:cxn modelId="{8FCBE761-6810-4316-8EB9-C034E4575482}" type="presOf" srcId="{77E31296-455C-4107-ACB3-3B56DDB2A801}" destId="{BED6E78D-01C4-4DDC-BDA3-D2BCEAEAF672}" srcOrd="0" destOrd="0" presId="urn:microsoft.com/office/officeart/2005/8/layout/arrow2"/>
    <dgm:cxn modelId="{C0AAD9A6-0E15-484A-BC2A-DEC523140FF3}" type="presOf" srcId="{3F2BCD00-72BC-4A78-ABEA-AA6AB938F0E4}" destId="{6B75AD07-3206-458E-8A2B-0649DF0360ED}" srcOrd="0" destOrd="0" presId="urn:microsoft.com/office/officeart/2005/8/layout/arrow2"/>
    <dgm:cxn modelId="{9FBC4C15-B8F7-479E-BC26-5C6610525A02}" srcId="{77E31296-455C-4107-ACB3-3B56DDB2A801}" destId="{F6866D75-91EE-4128-837C-7A165BCD96B8}" srcOrd="0" destOrd="0" parTransId="{024213C5-DD30-4BC5-892C-546A8BE37BF2}" sibTransId="{5F90366B-4176-4C6B-9956-2099E8736322}"/>
    <dgm:cxn modelId="{CFA9C376-38B0-4FEB-AC6C-F357A3C229F7}" srcId="{77E31296-455C-4107-ACB3-3B56DDB2A801}" destId="{E1057F2C-5F7E-4E08-ACCD-B5BED7EA503A}" srcOrd="3" destOrd="0" parTransId="{2807491E-55C4-42A2-B7A4-6DA5951B337F}" sibTransId="{BA6FA781-C738-40BB-A26D-E0D0E548A0A0}"/>
    <dgm:cxn modelId="{6F2E2071-D1E2-41E3-8963-3FCC07676CF4}" type="presParOf" srcId="{BED6E78D-01C4-4DDC-BDA3-D2BCEAEAF672}" destId="{3A1AC78E-E18F-4FED-9D65-AFC66CD04BC9}" srcOrd="0" destOrd="0" presId="urn:microsoft.com/office/officeart/2005/8/layout/arrow2"/>
    <dgm:cxn modelId="{F5DE9C18-4CAB-4B48-B322-016AB1906D1B}" type="presParOf" srcId="{BED6E78D-01C4-4DDC-BDA3-D2BCEAEAF672}" destId="{D0EABAD4-692E-4EEE-B14C-0C6D16B326A5}" srcOrd="1" destOrd="0" presId="urn:microsoft.com/office/officeart/2005/8/layout/arrow2"/>
    <dgm:cxn modelId="{5874361E-C4AE-437C-84B9-4C576E5AFA15}" type="presParOf" srcId="{D0EABAD4-692E-4EEE-B14C-0C6D16B326A5}" destId="{739322C5-9CD0-42B1-9FA1-5559F27DCAEB}" srcOrd="0" destOrd="0" presId="urn:microsoft.com/office/officeart/2005/8/layout/arrow2"/>
    <dgm:cxn modelId="{1AA6580D-116B-4D6D-83AB-AEE447BB49AA}" type="presParOf" srcId="{D0EABAD4-692E-4EEE-B14C-0C6D16B326A5}" destId="{57CC37C3-F1AA-452D-8872-8538CF4E2225}" srcOrd="1" destOrd="0" presId="urn:microsoft.com/office/officeart/2005/8/layout/arrow2"/>
    <dgm:cxn modelId="{94535202-4FCD-4497-8255-97311CBB0883}" type="presParOf" srcId="{D0EABAD4-692E-4EEE-B14C-0C6D16B326A5}" destId="{D9E92619-00E2-4684-9168-A071BAF3C800}" srcOrd="2" destOrd="0" presId="urn:microsoft.com/office/officeart/2005/8/layout/arrow2"/>
    <dgm:cxn modelId="{95981BF4-9477-466F-B2E7-1D5C1C7B71FB}" type="presParOf" srcId="{D0EABAD4-692E-4EEE-B14C-0C6D16B326A5}" destId="{F1D4EA9A-96EF-40C8-BE1A-A3FCC42E4B00}" srcOrd="3" destOrd="0" presId="urn:microsoft.com/office/officeart/2005/8/layout/arrow2"/>
    <dgm:cxn modelId="{FBCC5105-A154-41B4-8B30-D5451BFD3CD8}" type="presParOf" srcId="{D0EABAD4-692E-4EEE-B14C-0C6D16B326A5}" destId="{EF9177B3-D04D-4672-955D-04D52045A334}" srcOrd="4" destOrd="0" presId="urn:microsoft.com/office/officeart/2005/8/layout/arrow2"/>
    <dgm:cxn modelId="{6A1CDCA4-90CC-44D0-BBD1-DAB846DBC881}" type="presParOf" srcId="{D0EABAD4-692E-4EEE-B14C-0C6D16B326A5}" destId="{6B75AD07-3206-458E-8A2B-0649DF0360ED}" srcOrd="5" destOrd="0" presId="urn:microsoft.com/office/officeart/2005/8/layout/arrow2"/>
    <dgm:cxn modelId="{E99BA256-FA41-4A53-AC22-6861282B151E}" type="presParOf" srcId="{D0EABAD4-692E-4EEE-B14C-0C6D16B326A5}" destId="{C33C5703-734B-45F9-BA7F-5B0121C5C42B}" srcOrd="6" destOrd="0" presId="urn:microsoft.com/office/officeart/2005/8/layout/arrow2"/>
    <dgm:cxn modelId="{9151881F-8609-4BB6-B13E-34B00DECEDFA}" type="presParOf" srcId="{D0EABAD4-692E-4EEE-B14C-0C6D16B326A5}" destId="{A336E7F4-74EE-41EF-977F-A23C37AF1841}" srcOrd="7" destOrd="0" presId="urn:microsoft.com/office/officeart/2005/8/layout/arrow2"/>
    <dgm:cxn modelId="{EE31DCD0-8AB1-47F2-A914-DE5CBE1A02CE}" type="presParOf" srcId="{D0EABAD4-692E-4EEE-B14C-0C6D16B326A5}" destId="{A7CF4817-8E04-4A9A-AFF6-966B455D8A04}" srcOrd="8" destOrd="0" presId="urn:microsoft.com/office/officeart/2005/8/layout/arrow2"/>
    <dgm:cxn modelId="{7D2974DC-CD0C-447D-A64F-E872E6EB42A7}" type="presParOf" srcId="{D0EABAD4-692E-4EEE-B14C-0C6D16B326A5}" destId="{A5883834-A1CE-448C-810E-C2F62F456E57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E31296-455C-4107-ACB3-3B56DDB2A801}" type="doc">
      <dgm:prSet loTypeId="urn:microsoft.com/office/officeart/2005/8/layout/arrow2" loCatId="process" qsTypeId="urn:microsoft.com/office/officeart/2005/8/quickstyle/simple1#2" qsCatId="simple" csTypeId="urn:microsoft.com/office/officeart/2005/8/colors/accent6_5" csCatId="accent6" phldr="1"/>
      <dgm:spPr/>
      <dgm:t>
        <a:bodyPr/>
        <a:lstStyle/>
        <a:p>
          <a:endParaRPr lang="el-GR"/>
        </a:p>
      </dgm:t>
    </dgm:pt>
    <dgm:pt modelId="{0B2F2CAD-8632-4102-87EC-876ECCF7960D}">
      <dgm:prSet phldrT="[Κείμενο]" custT="1"/>
      <dgm:spPr/>
      <dgm:t>
        <a:bodyPr/>
        <a:lstStyle/>
        <a:p>
          <a:r>
            <a:rPr lang="bg-BG" sz="1100" b="0" dirty="0" smtClean="0">
              <a:latin typeface="+mn-lt"/>
            </a:rPr>
            <a:t>Среден</a:t>
          </a:r>
          <a:r>
            <a:rPr lang="el-GR" sz="1100" b="0" dirty="0" smtClean="0">
              <a:latin typeface="+mn-lt"/>
            </a:rPr>
            <a:t> </a:t>
          </a:r>
          <a:r>
            <a:rPr lang="bg-BG" sz="1100" b="1" dirty="0" smtClean="0">
              <a:solidFill>
                <a:srgbClr val="FF0000"/>
              </a:solidFill>
              <a:latin typeface="+mn-lt"/>
            </a:rPr>
            <a:t>годишен</a:t>
          </a:r>
          <a:r>
            <a:rPr lang="bg-BG" sz="1100" b="1" dirty="0" smtClean="0">
              <a:latin typeface="+mn-lt"/>
            </a:rPr>
            <a:t> </a:t>
          </a:r>
          <a:r>
            <a:rPr lang="bg-BG" sz="1100" b="0" dirty="0" smtClean="0">
              <a:latin typeface="+mn-lt"/>
            </a:rPr>
            <a:t>доход </a:t>
          </a:r>
          <a:r>
            <a:rPr lang="en-US" sz="1100" b="0" dirty="0" smtClean="0">
              <a:latin typeface="+mn-lt"/>
            </a:rPr>
            <a:t/>
          </a:r>
          <a:br>
            <a:rPr lang="en-US" sz="1100" b="0" dirty="0" smtClean="0">
              <a:latin typeface="+mn-lt"/>
            </a:rPr>
          </a:br>
          <a:r>
            <a:rPr lang="el-GR" sz="1600" b="1" dirty="0" smtClean="0">
              <a:solidFill>
                <a:srgbClr val="FF0000"/>
              </a:solidFill>
              <a:latin typeface="+mn-lt"/>
            </a:rPr>
            <a:t>80</a:t>
          </a:r>
          <a:r>
            <a:rPr lang="bg-BG" sz="1600" b="1" dirty="0" smtClean="0">
              <a:solidFill>
                <a:srgbClr val="FF0000"/>
              </a:solidFill>
              <a:latin typeface="+mn-lt"/>
            </a:rPr>
            <a:t> </a:t>
          </a:r>
          <a:r>
            <a:rPr lang="el-GR" sz="1600" b="1" dirty="0" smtClean="0">
              <a:solidFill>
                <a:srgbClr val="FF0000"/>
              </a:solidFill>
              <a:latin typeface="+mn-lt"/>
            </a:rPr>
            <a:t>000€</a:t>
          </a:r>
          <a:endParaRPr lang="el-GR" sz="1600" b="1" dirty="0">
            <a:solidFill>
              <a:srgbClr val="FF0000"/>
            </a:solidFill>
            <a:latin typeface="+mn-lt"/>
          </a:endParaRPr>
        </a:p>
      </dgm:t>
    </dgm:pt>
    <dgm:pt modelId="{B7E08336-F69D-497A-BF62-A9C112E2523A}" type="parTrans" cxnId="{4AF39BD1-D2F5-42F4-8B11-54A78BF81681}">
      <dgm:prSet/>
      <dgm:spPr/>
      <dgm:t>
        <a:bodyPr/>
        <a:lstStyle/>
        <a:p>
          <a:endParaRPr lang="el-GR">
            <a:latin typeface="+mn-lt"/>
          </a:endParaRPr>
        </a:p>
      </dgm:t>
    </dgm:pt>
    <dgm:pt modelId="{7D7B6300-BE64-4F23-9998-190E9EBF3EB0}" type="sibTrans" cxnId="{4AF39BD1-D2F5-42F4-8B11-54A78BF81681}">
      <dgm:prSet/>
      <dgm:spPr/>
      <dgm:t>
        <a:bodyPr/>
        <a:lstStyle/>
        <a:p>
          <a:endParaRPr lang="el-GR">
            <a:latin typeface="+mn-lt"/>
          </a:endParaRPr>
        </a:p>
      </dgm:t>
    </dgm:pt>
    <dgm:pt modelId="{3F2BCD00-72BC-4A78-ABEA-AA6AB938F0E4}">
      <dgm:prSet phldrT="[Κείμενο]" custT="1"/>
      <dgm:spPr/>
      <dgm:t>
        <a:bodyPr/>
        <a:lstStyle/>
        <a:p>
          <a:r>
            <a:rPr lang="bg-BG" sz="1100" b="0" dirty="0" smtClean="0">
              <a:latin typeface="+mn-lt"/>
            </a:rPr>
            <a:t>Среден</a:t>
          </a:r>
          <a:r>
            <a:rPr lang="el-GR" sz="1100" b="0" dirty="0" smtClean="0">
              <a:latin typeface="+mn-lt"/>
            </a:rPr>
            <a:t> </a:t>
          </a:r>
          <a:r>
            <a:rPr lang="bg-BG" sz="1100" b="1" dirty="0" smtClean="0">
              <a:solidFill>
                <a:srgbClr val="FF0000"/>
              </a:solidFill>
              <a:latin typeface="+mn-lt"/>
            </a:rPr>
            <a:t>годишен</a:t>
          </a:r>
          <a:r>
            <a:rPr lang="bg-BG" sz="1100" b="1" dirty="0" smtClean="0">
              <a:latin typeface="+mn-lt"/>
            </a:rPr>
            <a:t> </a:t>
          </a:r>
          <a:r>
            <a:rPr lang="bg-BG" sz="1100" b="0" dirty="0" smtClean="0">
              <a:latin typeface="+mn-lt"/>
            </a:rPr>
            <a:t>доход</a:t>
          </a:r>
          <a:r>
            <a:rPr lang="bg-BG" sz="1200" b="0" dirty="0" smtClean="0">
              <a:latin typeface="+mn-lt"/>
            </a:rPr>
            <a:t> </a:t>
          </a:r>
          <a:r>
            <a:rPr lang="en-US" sz="1200" b="0" dirty="0" smtClean="0">
              <a:latin typeface="+mn-lt"/>
            </a:rPr>
            <a:t/>
          </a:r>
          <a:br>
            <a:rPr lang="en-US" sz="1200" b="0" dirty="0" smtClean="0">
              <a:latin typeface="+mn-lt"/>
            </a:rPr>
          </a:br>
          <a:r>
            <a:rPr lang="el-GR" sz="1600" b="1" dirty="0" smtClean="0">
              <a:solidFill>
                <a:srgbClr val="FF0000"/>
              </a:solidFill>
              <a:latin typeface="+mn-lt"/>
            </a:rPr>
            <a:t>110</a:t>
          </a:r>
          <a:r>
            <a:rPr lang="bg-BG" sz="1600" b="1" dirty="0" smtClean="0">
              <a:solidFill>
                <a:srgbClr val="FF0000"/>
              </a:solidFill>
              <a:latin typeface="+mn-lt"/>
            </a:rPr>
            <a:t> </a:t>
          </a:r>
          <a:r>
            <a:rPr lang="el-GR" sz="1600" b="1" dirty="0" smtClean="0">
              <a:solidFill>
                <a:srgbClr val="FF0000"/>
              </a:solidFill>
              <a:latin typeface="+mn-lt"/>
            </a:rPr>
            <a:t>000€</a:t>
          </a:r>
          <a:endParaRPr lang="el-GR" sz="1600" b="1" dirty="0">
            <a:solidFill>
              <a:srgbClr val="FF0000"/>
            </a:solidFill>
            <a:latin typeface="+mn-lt"/>
          </a:endParaRPr>
        </a:p>
      </dgm:t>
    </dgm:pt>
    <dgm:pt modelId="{FCA05A55-3360-41EB-BD75-4828A14369AA}" type="parTrans" cxnId="{8729061F-BB6B-497E-9D28-7D6F1EDB5765}">
      <dgm:prSet/>
      <dgm:spPr/>
      <dgm:t>
        <a:bodyPr/>
        <a:lstStyle/>
        <a:p>
          <a:endParaRPr lang="el-GR">
            <a:latin typeface="+mn-lt"/>
          </a:endParaRPr>
        </a:p>
      </dgm:t>
    </dgm:pt>
    <dgm:pt modelId="{AEC4DE16-AFF9-4AF2-9464-DD68792AF6B4}" type="sibTrans" cxnId="{8729061F-BB6B-497E-9D28-7D6F1EDB5765}">
      <dgm:prSet/>
      <dgm:spPr/>
      <dgm:t>
        <a:bodyPr/>
        <a:lstStyle/>
        <a:p>
          <a:endParaRPr lang="el-GR">
            <a:latin typeface="+mn-lt"/>
          </a:endParaRPr>
        </a:p>
      </dgm:t>
    </dgm:pt>
    <dgm:pt modelId="{E1057F2C-5F7E-4E08-ACCD-B5BED7EA503A}">
      <dgm:prSet phldrT="[Κείμενο]" custT="1"/>
      <dgm:spPr/>
      <dgm:t>
        <a:bodyPr/>
        <a:lstStyle/>
        <a:p>
          <a:r>
            <a:rPr lang="bg-BG" sz="1100" b="0" dirty="0" smtClean="0">
              <a:latin typeface="+mn-lt"/>
            </a:rPr>
            <a:t>Среден</a:t>
          </a:r>
          <a:r>
            <a:rPr lang="el-GR" sz="1100" b="0" dirty="0" smtClean="0">
              <a:latin typeface="+mn-lt"/>
            </a:rPr>
            <a:t> </a:t>
          </a:r>
          <a:r>
            <a:rPr lang="bg-BG" sz="1100" b="1" dirty="0" smtClean="0">
              <a:solidFill>
                <a:srgbClr val="FF0000"/>
              </a:solidFill>
              <a:latin typeface="+mn-lt"/>
            </a:rPr>
            <a:t>годишен</a:t>
          </a:r>
          <a:r>
            <a:rPr lang="bg-BG" sz="1100" b="1" dirty="0" smtClean="0">
              <a:latin typeface="+mn-lt"/>
            </a:rPr>
            <a:t> </a:t>
          </a:r>
          <a:r>
            <a:rPr lang="bg-BG" sz="1100" b="0" dirty="0" smtClean="0">
              <a:latin typeface="+mn-lt"/>
            </a:rPr>
            <a:t>доход </a:t>
          </a:r>
          <a:r>
            <a:rPr lang="en-US" sz="1100" b="0" dirty="0" smtClean="0">
              <a:latin typeface="+mn-lt"/>
            </a:rPr>
            <a:t/>
          </a:r>
          <a:br>
            <a:rPr lang="en-US" sz="1100" b="0" dirty="0" smtClean="0">
              <a:latin typeface="+mn-lt"/>
            </a:rPr>
          </a:br>
          <a:r>
            <a:rPr lang="el-GR" sz="1600" b="1" dirty="0" smtClean="0">
              <a:solidFill>
                <a:srgbClr val="FF0000"/>
              </a:solidFill>
              <a:latin typeface="+mn-lt"/>
            </a:rPr>
            <a:t>250</a:t>
          </a:r>
          <a:r>
            <a:rPr lang="bg-BG" sz="1600" b="1" dirty="0" smtClean="0">
              <a:solidFill>
                <a:srgbClr val="FF0000"/>
              </a:solidFill>
              <a:latin typeface="+mn-lt"/>
            </a:rPr>
            <a:t> </a:t>
          </a:r>
          <a:r>
            <a:rPr lang="el-GR" sz="1600" b="1" dirty="0" smtClean="0">
              <a:solidFill>
                <a:srgbClr val="FF0000"/>
              </a:solidFill>
              <a:latin typeface="+mn-lt"/>
            </a:rPr>
            <a:t>000€</a:t>
          </a:r>
          <a:r>
            <a:rPr lang="bg-BG" sz="1600" b="1" dirty="0" smtClean="0">
              <a:latin typeface="+mn-lt"/>
            </a:rPr>
            <a:t/>
          </a:r>
          <a:br>
            <a:rPr lang="bg-BG" sz="1600" b="1" dirty="0" smtClean="0">
              <a:latin typeface="+mn-lt"/>
            </a:rPr>
          </a:br>
          <a:r>
            <a:rPr lang="el-GR" sz="1100" b="1" dirty="0" smtClean="0">
              <a:latin typeface="+mn-lt"/>
            </a:rPr>
            <a:t>+</a:t>
          </a:r>
          <a:r>
            <a:rPr lang="el-GR" sz="1600" b="1" dirty="0" smtClean="0">
              <a:latin typeface="+mn-lt"/>
            </a:rPr>
            <a:t> </a:t>
          </a:r>
          <a:r>
            <a:rPr lang="bg-BG" sz="1100" b="1" dirty="0" smtClean="0">
              <a:latin typeface="+mn-lt"/>
            </a:rPr>
            <a:t>ТРИДНЕВНО ПЪТУВАНЕ</a:t>
          </a:r>
          <a:endParaRPr lang="el-GR" sz="1100" b="1" dirty="0">
            <a:latin typeface="+mn-lt"/>
          </a:endParaRPr>
        </a:p>
      </dgm:t>
    </dgm:pt>
    <dgm:pt modelId="{2807491E-55C4-42A2-B7A4-6DA5951B337F}" type="parTrans" cxnId="{CFA9C376-38B0-4FEB-AC6C-F357A3C229F7}">
      <dgm:prSet/>
      <dgm:spPr/>
      <dgm:t>
        <a:bodyPr/>
        <a:lstStyle/>
        <a:p>
          <a:endParaRPr lang="el-GR">
            <a:latin typeface="+mn-lt"/>
          </a:endParaRPr>
        </a:p>
      </dgm:t>
    </dgm:pt>
    <dgm:pt modelId="{BA6FA781-C738-40BB-A26D-E0D0E548A0A0}" type="sibTrans" cxnId="{CFA9C376-38B0-4FEB-AC6C-F357A3C229F7}">
      <dgm:prSet/>
      <dgm:spPr/>
      <dgm:t>
        <a:bodyPr/>
        <a:lstStyle/>
        <a:p>
          <a:endParaRPr lang="el-GR">
            <a:latin typeface="+mn-lt"/>
          </a:endParaRPr>
        </a:p>
      </dgm:t>
    </dgm:pt>
    <dgm:pt modelId="{F5C1B3A1-568F-4381-BBAF-033CCD819812}">
      <dgm:prSet phldrT="[Κείμενο]" custT="1"/>
      <dgm:spPr/>
      <dgm:t>
        <a:bodyPr/>
        <a:lstStyle/>
        <a:p>
          <a:endParaRPr lang="el-GR">
            <a:latin typeface="+mn-lt"/>
          </a:endParaRPr>
        </a:p>
      </dgm:t>
    </dgm:pt>
    <dgm:pt modelId="{653CC9FE-9411-43CA-B809-42DC56BDABF5}" type="parTrans" cxnId="{FA2D3201-0E00-4242-B04B-39D2206AF251}">
      <dgm:prSet/>
      <dgm:spPr/>
      <dgm:t>
        <a:bodyPr/>
        <a:lstStyle/>
        <a:p>
          <a:endParaRPr lang="el-GR">
            <a:latin typeface="+mn-lt"/>
          </a:endParaRPr>
        </a:p>
      </dgm:t>
    </dgm:pt>
    <dgm:pt modelId="{D26A56F5-4474-483B-AB08-F0252847554C}" type="sibTrans" cxnId="{FA2D3201-0E00-4242-B04B-39D2206AF251}">
      <dgm:prSet/>
      <dgm:spPr/>
      <dgm:t>
        <a:bodyPr/>
        <a:lstStyle/>
        <a:p>
          <a:endParaRPr lang="el-GR">
            <a:latin typeface="+mn-lt"/>
          </a:endParaRPr>
        </a:p>
      </dgm:t>
    </dgm:pt>
    <dgm:pt modelId="{940E31D7-4D38-4CDC-9134-EBAAB429FCE4}">
      <dgm:prSet phldrT="[Κείμενο]" custScaleX="85811" custScaleY="8195" custLinFactNeighborX="-844" custLinFactNeighborY="-59739"/>
      <dgm:spPr/>
      <dgm:t>
        <a:bodyPr/>
        <a:lstStyle/>
        <a:p>
          <a:endParaRPr lang="el-GR">
            <a:latin typeface="+mn-lt"/>
          </a:endParaRPr>
        </a:p>
      </dgm:t>
    </dgm:pt>
    <dgm:pt modelId="{25EE0FDC-8F90-4ABA-81CA-059B54727A7C}" type="parTrans" cxnId="{B683D45A-B67D-4FF9-AD77-0B1ED702766E}">
      <dgm:prSet/>
      <dgm:spPr/>
      <dgm:t>
        <a:bodyPr/>
        <a:lstStyle/>
        <a:p>
          <a:endParaRPr lang="el-GR">
            <a:latin typeface="+mn-lt"/>
          </a:endParaRPr>
        </a:p>
      </dgm:t>
    </dgm:pt>
    <dgm:pt modelId="{DE4FB75A-75B4-4D54-9B90-50DB972B961F}" type="sibTrans" cxnId="{B683D45A-B67D-4FF9-AD77-0B1ED702766E}">
      <dgm:prSet/>
      <dgm:spPr/>
      <dgm:t>
        <a:bodyPr/>
        <a:lstStyle/>
        <a:p>
          <a:endParaRPr lang="el-GR">
            <a:latin typeface="+mn-lt"/>
          </a:endParaRPr>
        </a:p>
      </dgm:t>
    </dgm:pt>
    <dgm:pt modelId="{F6866D75-91EE-4128-837C-7A165BCD96B8}">
      <dgm:prSet phldrT="[Κείμενο]" custT="1"/>
      <dgm:spPr/>
      <dgm:t>
        <a:bodyPr/>
        <a:lstStyle/>
        <a:p>
          <a:r>
            <a:rPr lang="bg-BG" sz="1100" b="0" dirty="0" smtClean="0">
              <a:latin typeface="+mn-lt"/>
            </a:rPr>
            <a:t>Среден</a:t>
          </a:r>
          <a:r>
            <a:rPr lang="el-GR" sz="1100" b="0" dirty="0" smtClean="0">
              <a:latin typeface="+mn-lt"/>
            </a:rPr>
            <a:t> </a:t>
          </a:r>
          <a:r>
            <a:rPr lang="bg-BG" sz="1100" b="1" dirty="0" smtClean="0">
              <a:solidFill>
                <a:srgbClr val="FF0000"/>
              </a:solidFill>
              <a:latin typeface="+mn-lt"/>
            </a:rPr>
            <a:t>годишен</a:t>
          </a:r>
          <a:r>
            <a:rPr lang="bg-BG" sz="1100" b="1" dirty="0" smtClean="0">
              <a:latin typeface="+mn-lt"/>
            </a:rPr>
            <a:t> </a:t>
          </a:r>
          <a:r>
            <a:rPr lang="bg-BG" sz="1100" b="0" dirty="0" smtClean="0">
              <a:latin typeface="+mn-lt"/>
            </a:rPr>
            <a:t>доход</a:t>
          </a:r>
          <a:r>
            <a:rPr lang="el-GR" sz="1100" b="0" dirty="0" smtClean="0">
              <a:latin typeface="+mn-lt"/>
            </a:rPr>
            <a:t> </a:t>
          </a:r>
          <a:r>
            <a:rPr lang="en-US" sz="1100" b="0" dirty="0" smtClean="0">
              <a:latin typeface="+mn-lt"/>
            </a:rPr>
            <a:t/>
          </a:r>
          <a:br>
            <a:rPr lang="en-US" sz="1100" b="0" dirty="0" smtClean="0">
              <a:latin typeface="+mn-lt"/>
            </a:rPr>
          </a:br>
          <a:r>
            <a:rPr lang="el-GR" sz="1600" b="1" dirty="0" smtClean="0">
              <a:solidFill>
                <a:srgbClr val="FF0000"/>
              </a:solidFill>
              <a:latin typeface="+mn-lt"/>
            </a:rPr>
            <a:t>50</a:t>
          </a:r>
          <a:r>
            <a:rPr lang="bg-BG" sz="1600" b="1" dirty="0" smtClean="0">
              <a:solidFill>
                <a:srgbClr val="FF0000"/>
              </a:solidFill>
              <a:latin typeface="+mn-lt"/>
            </a:rPr>
            <a:t> </a:t>
          </a:r>
          <a:r>
            <a:rPr lang="el-GR" sz="1600" b="1" dirty="0" smtClean="0">
              <a:solidFill>
                <a:srgbClr val="FF0000"/>
              </a:solidFill>
              <a:latin typeface="+mn-lt"/>
            </a:rPr>
            <a:t>000€</a:t>
          </a:r>
          <a:endParaRPr lang="el-GR" sz="1600" b="1" dirty="0">
            <a:solidFill>
              <a:srgbClr val="FF0000"/>
            </a:solidFill>
            <a:latin typeface="+mn-lt"/>
          </a:endParaRPr>
        </a:p>
      </dgm:t>
    </dgm:pt>
    <dgm:pt modelId="{5F90366B-4176-4C6B-9956-2099E8736322}" type="sibTrans" cxnId="{9FBC4C15-B8F7-479E-BC26-5C6610525A02}">
      <dgm:prSet/>
      <dgm:spPr/>
      <dgm:t>
        <a:bodyPr/>
        <a:lstStyle/>
        <a:p>
          <a:endParaRPr lang="el-GR">
            <a:latin typeface="+mn-lt"/>
          </a:endParaRPr>
        </a:p>
      </dgm:t>
    </dgm:pt>
    <dgm:pt modelId="{024213C5-DD30-4BC5-892C-546A8BE37BF2}" type="parTrans" cxnId="{9FBC4C15-B8F7-479E-BC26-5C6610525A02}">
      <dgm:prSet/>
      <dgm:spPr/>
      <dgm:t>
        <a:bodyPr/>
        <a:lstStyle/>
        <a:p>
          <a:endParaRPr lang="el-GR">
            <a:latin typeface="+mn-lt"/>
          </a:endParaRPr>
        </a:p>
      </dgm:t>
    </dgm:pt>
    <dgm:pt modelId="{3331FD5E-583E-41F8-B57D-ABD1FA05A08A}">
      <dgm:prSet phldrT="[Κείμενο]" custT="1"/>
      <dgm:spPr/>
      <dgm:t>
        <a:bodyPr/>
        <a:lstStyle/>
        <a:p>
          <a:r>
            <a:rPr lang="bg-BG" sz="1100" b="0" dirty="0" smtClean="0">
              <a:latin typeface="+mn-lt"/>
            </a:rPr>
            <a:t>Среден</a:t>
          </a:r>
          <a:r>
            <a:rPr lang="el-GR" sz="1100" b="0" dirty="0" smtClean="0">
              <a:latin typeface="+mn-lt"/>
            </a:rPr>
            <a:t> </a:t>
          </a:r>
          <a:r>
            <a:rPr lang="bg-BG" sz="1100" b="1" dirty="0" smtClean="0">
              <a:solidFill>
                <a:srgbClr val="FF0000"/>
              </a:solidFill>
              <a:latin typeface="+mn-lt"/>
            </a:rPr>
            <a:t>годишен</a:t>
          </a:r>
          <a:r>
            <a:rPr lang="bg-BG" sz="1100" b="1" dirty="0" smtClean="0">
              <a:latin typeface="+mn-lt"/>
            </a:rPr>
            <a:t> </a:t>
          </a:r>
          <a:r>
            <a:rPr lang="bg-BG" sz="1100" b="0" dirty="0" smtClean="0">
              <a:latin typeface="+mn-lt"/>
            </a:rPr>
            <a:t>доход</a:t>
          </a:r>
          <a:br>
            <a:rPr lang="bg-BG" sz="1100" b="0" dirty="0" smtClean="0">
              <a:latin typeface="+mn-lt"/>
            </a:rPr>
          </a:br>
          <a:r>
            <a:rPr lang="en-US" sz="1600" b="1" dirty="0" smtClean="0">
              <a:solidFill>
                <a:srgbClr val="FF0000"/>
              </a:solidFill>
              <a:latin typeface="+mn-lt"/>
            </a:rPr>
            <a:t>500</a:t>
          </a:r>
          <a:r>
            <a:rPr lang="bg-BG" sz="1600" b="1" dirty="0" smtClean="0">
              <a:solidFill>
                <a:srgbClr val="FF0000"/>
              </a:solidFill>
              <a:latin typeface="+mn-lt"/>
            </a:rPr>
            <a:t> </a:t>
          </a:r>
          <a:r>
            <a:rPr lang="el-GR" sz="1600" b="1" dirty="0" smtClean="0">
              <a:solidFill>
                <a:srgbClr val="FF0000"/>
              </a:solidFill>
              <a:latin typeface="+mn-lt"/>
            </a:rPr>
            <a:t>000€</a:t>
          </a:r>
        </a:p>
        <a:p>
          <a:r>
            <a:rPr lang="el-GR" sz="1100" b="1" dirty="0" smtClean="0">
              <a:latin typeface="+mn-lt"/>
            </a:rPr>
            <a:t>+ </a:t>
          </a:r>
          <a:r>
            <a:rPr lang="bg-BG" sz="1100" b="1" dirty="0" smtClean="0">
              <a:latin typeface="+mn-lt"/>
            </a:rPr>
            <a:t>ПЕТДНЕВНО ПЪТУВАНЕ</a:t>
          </a:r>
          <a:endParaRPr lang="el-GR" sz="1100" b="1" dirty="0">
            <a:latin typeface="+mn-lt"/>
          </a:endParaRPr>
        </a:p>
      </dgm:t>
    </dgm:pt>
    <dgm:pt modelId="{1268ED44-0DBE-4497-A2F0-93ECF716A4CD}" type="parTrans" cxnId="{84439DAE-C418-4C93-AB44-07205254E180}">
      <dgm:prSet/>
      <dgm:spPr/>
      <dgm:t>
        <a:bodyPr/>
        <a:lstStyle/>
        <a:p>
          <a:endParaRPr lang="el-GR">
            <a:latin typeface="+mn-lt"/>
          </a:endParaRPr>
        </a:p>
      </dgm:t>
    </dgm:pt>
    <dgm:pt modelId="{FD377AA1-E162-4605-A218-0ADE097E7E8E}" type="sibTrans" cxnId="{84439DAE-C418-4C93-AB44-07205254E180}">
      <dgm:prSet/>
      <dgm:spPr/>
      <dgm:t>
        <a:bodyPr/>
        <a:lstStyle/>
        <a:p>
          <a:endParaRPr lang="el-GR">
            <a:latin typeface="+mn-lt"/>
          </a:endParaRPr>
        </a:p>
      </dgm:t>
    </dgm:pt>
    <dgm:pt modelId="{E971C5C9-5597-498C-AF5A-EE70DC716356}">
      <dgm:prSet phldrT="[Κείμενο]" custScaleX="128041" custScaleY="16867" custLinFactNeighborX="-99408" custLinFactNeighborY="-26026"/>
      <dgm:spPr/>
      <dgm:t>
        <a:bodyPr/>
        <a:lstStyle/>
        <a:p>
          <a:endParaRPr lang="el-GR">
            <a:latin typeface="+mn-lt"/>
          </a:endParaRPr>
        </a:p>
      </dgm:t>
    </dgm:pt>
    <dgm:pt modelId="{2376EF12-A700-4320-BFFB-1C61D8395FD0}" type="parTrans" cxnId="{B04F3565-764F-45D0-918F-AEEF490A1E30}">
      <dgm:prSet/>
      <dgm:spPr/>
      <dgm:t>
        <a:bodyPr/>
        <a:lstStyle/>
        <a:p>
          <a:endParaRPr lang="el-GR">
            <a:latin typeface="+mn-lt"/>
          </a:endParaRPr>
        </a:p>
      </dgm:t>
    </dgm:pt>
    <dgm:pt modelId="{2A1816BD-A609-4DE1-B150-CF0700A4B814}" type="sibTrans" cxnId="{B04F3565-764F-45D0-918F-AEEF490A1E30}">
      <dgm:prSet/>
      <dgm:spPr/>
      <dgm:t>
        <a:bodyPr/>
        <a:lstStyle/>
        <a:p>
          <a:endParaRPr lang="el-GR">
            <a:latin typeface="+mn-lt"/>
          </a:endParaRPr>
        </a:p>
      </dgm:t>
    </dgm:pt>
    <dgm:pt modelId="{934C31F2-B2DF-4F10-8264-ADBC756D9E23}">
      <dgm:prSet phldrT="[Κείμενο]" custScaleX="128041" custScaleY="16867" custLinFactNeighborX="-99408" custLinFactNeighborY="-26026"/>
      <dgm:spPr/>
      <dgm:t>
        <a:bodyPr/>
        <a:lstStyle/>
        <a:p>
          <a:endParaRPr lang="el-GR">
            <a:latin typeface="+mn-lt"/>
          </a:endParaRPr>
        </a:p>
      </dgm:t>
    </dgm:pt>
    <dgm:pt modelId="{A19F12C0-CE06-49CC-99FF-DF325C6C4B05}" type="parTrans" cxnId="{2CECFE80-D2D7-4828-9E2C-1181422BB9F3}">
      <dgm:prSet/>
      <dgm:spPr/>
      <dgm:t>
        <a:bodyPr/>
        <a:lstStyle/>
        <a:p>
          <a:endParaRPr lang="el-GR">
            <a:latin typeface="+mn-lt"/>
          </a:endParaRPr>
        </a:p>
      </dgm:t>
    </dgm:pt>
    <dgm:pt modelId="{B6BD1A48-02AB-4632-B4E5-EE87A86A6169}" type="sibTrans" cxnId="{2CECFE80-D2D7-4828-9E2C-1181422BB9F3}">
      <dgm:prSet/>
      <dgm:spPr/>
      <dgm:t>
        <a:bodyPr/>
        <a:lstStyle/>
        <a:p>
          <a:endParaRPr lang="el-GR">
            <a:latin typeface="+mn-lt"/>
          </a:endParaRPr>
        </a:p>
      </dgm:t>
    </dgm:pt>
    <dgm:pt modelId="{D3004F24-C2DB-428A-8C60-732EE23E5AEA}">
      <dgm:prSet phldrT="[Κείμενο]" custT="1"/>
      <dgm:spPr/>
      <dgm:t>
        <a:bodyPr/>
        <a:lstStyle/>
        <a:p>
          <a:endParaRPr lang="el-GR" sz="1600" b="1" dirty="0">
            <a:latin typeface="+mn-lt"/>
          </a:endParaRPr>
        </a:p>
      </dgm:t>
    </dgm:pt>
    <dgm:pt modelId="{5446859E-16E7-44E8-9607-84990BADFE83}" type="parTrans" cxnId="{7BE84622-F809-425D-9CEC-086B6DBD234B}">
      <dgm:prSet/>
      <dgm:spPr/>
      <dgm:t>
        <a:bodyPr/>
        <a:lstStyle/>
        <a:p>
          <a:endParaRPr lang="el-GR">
            <a:latin typeface="+mn-lt"/>
          </a:endParaRPr>
        </a:p>
      </dgm:t>
    </dgm:pt>
    <dgm:pt modelId="{B860FB5A-1739-4305-A0DD-660168DE4011}" type="sibTrans" cxnId="{7BE84622-F809-425D-9CEC-086B6DBD234B}">
      <dgm:prSet/>
      <dgm:spPr/>
      <dgm:t>
        <a:bodyPr/>
        <a:lstStyle/>
        <a:p>
          <a:endParaRPr lang="el-GR">
            <a:latin typeface="+mn-lt"/>
          </a:endParaRPr>
        </a:p>
      </dgm:t>
    </dgm:pt>
    <dgm:pt modelId="{BED6E78D-01C4-4DDC-BDA3-D2BCEAEAF672}" type="pres">
      <dgm:prSet presAssocID="{77E31296-455C-4107-ACB3-3B56DDB2A801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3A1AC78E-E18F-4FED-9D65-AFC66CD04BC9}" type="pres">
      <dgm:prSet presAssocID="{77E31296-455C-4107-ACB3-3B56DDB2A801}" presName="arrow" presStyleLbl="bgShp" presStyleIdx="0" presStyleCnt="1" custLinFactNeighborY="-1351"/>
      <dgm:spPr/>
    </dgm:pt>
    <dgm:pt modelId="{D0EABAD4-692E-4EEE-B14C-0C6D16B326A5}" type="pres">
      <dgm:prSet presAssocID="{77E31296-455C-4107-ACB3-3B56DDB2A801}" presName="arrowDiagram5" presStyleCnt="0"/>
      <dgm:spPr/>
    </dgm:pt>
    <dgm:pt modelId="{739322C5-9CD0-42B1-9FA1-5559F27DCAEB}" type="pres">
      <dgm:prSet presAssocID="{F6866D75-91EE-4128-837C-7A165BCD96B8}" presName="bullet5a" presStyleLbl="node1" presStyleIdx="0" presStyleCnt="5" custLinFactX="-63866" custLinFactY="82638" custLinFactNeighborX="-100000" custLinFactNeighborY="100000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</dgm:pt>
    <dgm:pt modelId="{57CC37C3-F1AA-452D-8872-8538CF4E2225}" type="pres">
      <dgm:prSet presAssocID="{F6866D75-91EE-4128-837C-7A165BCD96B8}" presName="textBox5a" presStyleLbl="revTx" presStyleIdx="0" presStyleCnt="5" custScaleX="162759" custScaleY="24591" custLinFactNeighborX="893" custLinFactNeighborY="1900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77C81C2-A1AB-4121-9C9B-18D03BE4E4B6}" type="pres">
      <dgm:prSet presAssocID="{0B2F2CAD-8632-4102-87EC-876ECCF7960D}" presName="bullet5b" presStyleLbl="node1" presStyleIdx="1" presStyleCnt="5" custLinFactX="-100000" custLinFactY="84751" custLinFactNeighborX="-139377" custLinFactNeighborY="100000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</dgm:pt>
    <dgm:pt modelId="{5142C00C-087D-420B-8511-F47776298FE8}" type="pres">
      <dgm:prSet presAssocID="{0B2F2CAD-8632-4102-87EC-876ECCF7960D}" presName="textBox5b" presStyleLbl="revTx" presStyleIdx="1" presStyleCnt="5" custScaleX="136302" custScaleY="9656" custLinFactNeighborX="-34430" custLinFactNeighborY="-320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F9177B3-D04D-4672-955D-04D52045A334}" type="pres">
      <dgm:prSet presAssocID="{3F2BCD00-72BC-4A78-ABEA-AA6AB938F0E4}" presName="bullet5c" presStyleLbl="node1" presStyleIdx="2" presStyleCnt="5" custScaleX="75957" custScaleY="64809" custLinFactX="-125295" custLinFactY="89091" custLinFactNeighborX="-200000" custLinFactNeighborY="100000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</dgm:pt>
    <dgm:pt modelId="{6B75AD07-3206-458E-8A2B-0649DF0360ED}" type="pres">
      <dgm:prSet presAssocID="{3F2BCD00-72BC-4A78-ABEA-AA6AB938F0E4}" presName="textBox5c" presStyleLbl="revTx" presStyleIdx="2" presStyleCnt="5" custScaleX="127559" custScaleY="12258" custLinFactNeighborX="-73694" custLinFactNeighborY="-902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33C5703-734B-45F9-BA7F-5B0121C5C42B}" type="pres">
      <dgm:prSet presAssocID="{E1057F2C-5F7E-4E08-ACCD-B5BED7EA503A}" presName="bullet5d" presStyleLbl="node1" presStyleIdx="3" presStyleCnt="5" custScaleX="32023" custScaleY="45508" custLinFactX="-154247" custLinFactY="26013" custLinFactNeighborX="-200000" custLinFactNeighborY="100000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</dgm:pt>
    <dgm:pt modelId="{A336E7F4-74EE-41EF-977F-A23C37AF1841}" type="pres">
      <dgm:prSet presAssocID="{E1057F2C-5F7E-4E08-ACCD-B5BED7EA503A}" presName="textBox5d" presStyleLbl="revTx" presStyleIdx="3" presStyleCnt="5" custScaleX="128041" custScaleY="19653" custLinFactX="-760" custLinFactNeighborX="-100000" custLinFactNeighborY="-1778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354FE58-E85A-4D7D-A79C-E8D5184ED241}" type="pres">
      <dgm:prSet presAssocID="{3331FD5E-583E-41F8-B57D-ABD1FA05A08A}" presName="bullet5e" presStyleLbl="node1" presStyleIdx="4" presStyleCnt="5" custScaleX="45759" custScaleY="52686" custLinFactNeighborX="10691" custLinFactNeighborY="-22152"/>
      <dgm:spPr/>
    </dgm:pt>
    <dgm:pt modelId="{BC33F80D-4A23-4887-A473-F72E9FA49CCD}" type="pres">
      <dgm:prSet presAssocID="{3331FD5E-583E-41F8-B57D-ABD1FA05A08A}" presName="textBox5e" presStyleLbl="revTx" presStyleIdx="4" presStyleCnt="5" custScaleX="128041" custScaleY="16867" custLinFactNeighborX="-96537" custLinFactNeighborY="-2820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8729061F-BB6B-497E-9D28-7D6F1EDB5765}" srcId="{77E31296-455C-4107-ACB3-3B56DDB2A801}" destId="{3F2BCD00-72BC-4A78-ABEA-AA6AB938F0E4}" srcOrd="2" destOrd="0" parTransId="{FCA05A55-3360-41EB-BD75-4828A14369AA}" sibTransId="{AEC4DE16-AFF9-4AF2-9464-DD68792AF6B4}"/>
    <dgm:cxn modelId="{6BE95C9E-9E26-494B-B299-FCAD345F853F}" type="presOf" srcId="{3331FD5E-583E-41F8-B57D-ABD1FA05A08A}" destId="{BC33F80D-4A23-4887-A473-F72E9FA49CCD}" srcOrd="0" destOrd="0" presId="urn:microsoft.com/office/officeart/2005/8/layout/arrow2"/>
    <dgm:cxn modelId="{625DADCF-47DE-420A-BE80-779D849C4C50}" type="presOf" srcId="{77E31296-455C-4107-ACB3-3B56DDB2A801}" destId="{BED6E78D-01C4-4DDC-BDA3-D2BCEAEAF672}" srcOrd="0" destOrd="0" presId="urn:microsoft.com/office/officeart/2005/8/layout/arrow2"/>
    <dgm:cxn modelId="{7BE84622-F809-425D-9CEC-086B6DBD234B}" srcId="{77E31296-455C-4107-ACB3-3B56DDB2A801}" destId="{D3004F24-C2DB-428A-8C60-732EE23E5AEA}" srcOrd="5" destOrd="0" parTransId="{5446859E-16E7-44E8-9607-84990BADFE83}" sibTransId="{B860FB5A-1739-4305-A0DD-660168DE4011}"/>
    <dgm:cxn modelId="{D3A797AC-B04C-4F4A-9DE4-C3E20C4BA29D}" type="presOf" srcId="{E1057F2C-5F7E-4E08-ACCD-B5BED7EA503A}" destId="{A336E7F4-74EE-41EF-977F-A23C37AF1841}" srcOrd="0" destOrd="0" presId="urn:microsoft.com/office/officeart/2005/8/layout/arrow2"/>
    <dgm:cxn modelId="{FA2D3201-0E00-4242-B04B-39D2206AF251}" srcId="{77E31296-455C-4107-ACB3-3B56DDB2A801}" destId="{F5C1B3A1-568F-4381-BBAF-033CCD819812}" srcOrd="7" destOrd="0" parTransId="{653CC9FE-9411-43CA-B809-42DC56BDABF5}" sibTransId="{D26A56F5-4474-483B-AB08-F0252847554C}"/>
    <dgm:cxn modelId="{84439DAE-C418-4C93-AB44-07205254E180}" srcId="{77E31296-455C-4107-ACB3-3B56DDB2A801}" destId="{3331FD5E-583E-41F8-B57D-ABD1FA05A08A}" srcOrd="4" destOrd="0" parTransId="{1268ED44-0DBE-4497-A2F0-93ECF716A4CD}" sibTransId="{FD377AA1-E162-4605-A218-0ADE097E7E8E}"/>
    <dgm:cxn modelId="{4AF39BD1-D2F5-42F4-8B11-54A78BF81681}" srcId="{77E31296-455C-4107-ACB3-3B56DDB2A801}" destId="{0B2F2CAD-8632-4102-87EC-876ECCF7960D}" srcOrd="1" destOrd="0" parTransId="{B7E08336-F69D-497A-BF62-A9C112E2523A}" sibTransId="{7D7B6300-BE64-4F23-9998-190E9EBF3EB0}"/>
    <dgm:cxn modelId="{B04F3565-764F-45D0-918F-AEEF490A1E30}" srcId="{77E31296-455C-4107-ACB3-3B56DDB2A801}" destId="{E971C5C9-5597-498C-AF5A-EE70DC716356}" srcOrd="6" destOrd="0" parTransId="{2376EF12-A700-4320-BFFB-1C61D8395FD0}" sibTransId="{2A1816BD-A609-4DE1-B150-CF0700A4B814}"/>
    <dgm:cxn modelId="{B683D45A-B67D-4FF9-AD77-0B1ED702766E}" srcId="{77E31296-455C-4107-ACB3-3B56DDB2A801}" destId="{940E31D7-4D38-4CDC-9134-EBAAB429FCE4}" srcOrd="8" destOrd="0" parTransId="{25EE0FDC-8F90-4ABA-81CA-059B54727A7C}" sibTransId="{DE4FB75A-75B4-4D54-9B90-50DB972B961F}"/>
    <dgm:cxn modelId="{C54B4344-8645-42AB-BE1E-9B59E5130FA6}" type="presOf" srcId="{0B2F2CAD-8632-4102-87EC-876ECCF7960D}" destId="{5142C00C-087D-420B-8511-F47776298FE8}" srcOrd="0" destOrd="0" presId="urn:microsoft.com/office/officeart/2005/8/layout/arrow2"/>
    <dgm:cxn modelId="{9FBC4C15-B8F7-479E-BC26-5C6610525A02}" srcId="{77E31296-455C-4107-ACB3-3B56DDB2A801}" destId="{F6866D75-91EE-4128-837C-7A165BCD96B8}" srcOrd="0" destOrd="0" parTransId="{024213C5-DD30-4BC5-892C-546A8BE37BF2}" sibTransId="{5F90366B-4176-4C6B-9956-2099E8736322}"/>
    <dgm:cxn modelId="{D014B154-7B40-4121-A370-CAD7E3573920}" type="presOf" srcId="{F6866D75-91EE-4128-837C-7A165BCD96B8}" destId="{57CC37C3-F1AA-452D-8872-8538CF4E2225}" srcOrd="0" destOrd="0" presId="urn:microsoft.com/office/officeart/2005/8/layout/arrow2"/>
    <dgm:cxn modelId="{CFA9C376-38B0-4FEB-AC6C-F357A3C229F7}" srcId="{77E31296-455C-4107-ACB3-3B56DDB2A801}" destId="{E1057F2C-5F7E-4E08-ACCD-B5BED7EA503A}" srcOrd="3" destOrd="0" parTransId="{2807491E-55C4-42A2-B7A4-6DA5951B337F}" sibTransId="{BA6FA781-C738-40BB-A26D-E0D0E548A0A0}"/>
    <dgm:cxn modelId="{D447EC1F-ACD9-46E8-BCA0-0BE91A1CE820}" type="presOf" srcId="{3F2BCD00-72BC-4A78-ABEA-AA6AB938F0E4}" destId="{6B75AD07-3206-458E-8A2B-0649DF0360ED}" srcOrd="0" destOrd="0" presId="urn:microsoft.com/office/officeart/2005/8/layout/arrow2"/>
    <dgm:cxn modelId="{2CECFE80-D2D7-4828-9E2C-1181422BB9F3}" srcId="{77E31296-455C-4107-ACB3-3B56DDB2A801}" destId="{934C31F2-B2DF-4F10-8264-ADBC756D9E23}" srcOrd="9" destOrd="0" parTransId="{A19F12C0-CE06-49CC-99FF-DF325C6C4B05}" sibTransId="{B6BD1A48-02AB-4632-B4E5-EE87A86A6169}"/>
    <dgm:cxn modelId="{C295BDB3-99C8-44CC-B03C-020EB3C7483D}" type="presParOf" srcId="{BED6E78D-01C4-4DDC-BDA3-D2BCEAEAF672}" destId="{3A1AC78E-E18F-4FED-9D65-AFC66CD04BC9}" srcOrd="0" destOrd="0" presId="urn:microsoft.com/office/officeart/2005/8/layout/arrow2"/>
    <dgm:cxn modelId="{91509212-D0AD-4C73-BD3C-035AEBD88846}" type="presParOf" srcId="{BED6E78D-01C4-4DDC-BDA3-D2BCEAEAF672}" destId="{D0EABAD4-692E-4EEE-B14C-0C6D16B326A5}" srcOrd="1" destOrd="0" presId="urn:microsoft.com/office/officeart/2005/8/layout/arrow2"/>
    <dgm:cxn modelId="{E1B2835B-7419-4390-8089-3DBE311A7B7E}" type="presParOf" srcId="{D0EABAD4-692E-4EEE-B14C-0C6D16B326A5}" destId="{739322C5-9CD0-42B1-9FA1-5559F27DCAEB}" srcOrd="0" destOrd="0" presId="urn:microsoft.com/office/officeart/2005/8/layout/arrow2"/>
    <dgm:cxn modelId="{3D2D8453-14D7-4639-8153-F9EF11A7E27F}" type="presParOf" srcId="{D0EABAD4-692E-4EEE-B14C-0C6D16B326A5}" destId="{57CC37C3-F1AA-452D-8872-8538CF4E2225}" srcOrd="1" destOrd="0" presId="urn:microsoft.com/office/officeart/2005/8/layout/arrow2"/>
    <dgm:cxn modelId="{6A630AEE-F91A-4887-9812-8AFF13E23BFD}" type="presParOf" srcId="{D0EABAD4-692E-4EEE-B14C-0C6D16B326A5}" destId="{677C81C2-A1AB-4121-9C9B-18D03BE4E4B6}" srcOrd="2" destOrd="0" presId="urn:microsoft.com/office/officeart/2005/8/layout/arrow2"/>
    <dgm:cxn modelId="{0E314CC5-092D-4C99-982F-70E6768D7D40}" type="presParOf" srcId="{D0EABAD4-692E-4EEE-B14C-0C6D16B326A5}" destId="{5142C00C-087D-420B-8511-F47776298FE8}" srcOrd="3" destOrd="0" presId="urn:microsoft.com/office/officeart/2005/8/layout/arrow2"/>
    <dgm:cxn modelId="{0C153E11-E233-485B-A44A-AFE8E5D614B2}" type="presParOf" srcId="{D0EABAD4-692E-4EEE-B14C-0C6D16B326A5}" destId="{EF9177B3-D04D-4672-955D-04D52045A334}" srcOrd="4" destOrd="0" presId="urn:microsoft.com/office/officeart/2005/8/layout/arrow2"/>
    <dgm:cxn modelId="{A88BD78C-122D-46AF-A27F-70D37FC5BA61}" type="presParOf" srcId="{D0EABAD4-692E-4EEE-B14C-0C6D16B326A5}" destId="{6B75AD07-3206-458E-8A2B-0649DF0360ED}" srcOrd="5" destOrd="0" presId="urn:microsoft.com/office/officeart/2005/8/layout/arrow2"/>
    <dgm:cxn modelId="{E5C770F9-8A4E-4673-B63E-3FDEF771EE76}" type="presParOf" srcId="{D0EABAD4-692E-4EEE-B14C-0C6D16B326A5}" destId="{C33C5703-734B-45F9-BA7F-5B0121C5C42B}" srcOrd="6" destOrd="0" presId="urn:microsoft.com/office/officeart/2005/8/layout/arrow2"/>
    <dgm:cxn modelId="{7D8849EB-4563-445B-9A23-04F5CEE78B11}" type="presParOf" srcId="{D0EABAD4-692E-4EEE-B14C-0C6D16B326A5}" destId="{A336E7F4-74EE-41EF-977F-A23C37AF1841}" srcOrd="7" destOrd="0" presId="urn:microsoft.com/office/officeart/2005/8/layout/arrow2"/>
    <dgm:cxn modelId="{6B19D369-2C8D-4478-AE5A-79DCE0305937}" type="presParOf" srcId="{D0EABAD4-692E-4EEE-B14C-0C6D16B326A5}" destId="{0354FE58-E85A-4D7D-A79C-E8D5184ED241}" srcOrd="8" destOrd="0" presId="urn:microsoft.com/office/officeart/2005/8/layout/arrow2"/>
    <dgm:cxn modelId="{E3F0DE51-846A-4AF4-9470-EA1BDEA3340F}" type="presParOf" srcId="{D0EABAD4-692E-4EEE-B14C-0C6D16B326A5}" destId="{BC33F80D-4A23-4887-A473-F72E9FA49CCD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5F3EE9-9B7A-42DD-8689-3E4898881F8E}" type="doc">
      <dgm:prSet loTypeId="urn:microsoft.com/office/officeart/2005/8/layout/cycle2" loCatId="cycle" qsTypeId="urn:microsoft.com/office/officeart/2005/8/quickstyle/simple1#3" qsCatId="simple" csTypeId="urn:microsoft.com/office/officeart/2005/8/colors/accent5_2" csCatId="accent5" phldr="1"/>
      <dgm:spPr/>
      <dgm:t>
        <a:bodyPr/>
        <a:lstStyle/>
        <a:p>
          <a:endParaRPr lang="el-GR"/>
        </a:p>
      </dgm:t>
    </dgm:pt>
    <dgm:pt modelId="{BD434C40-CC62-4B70-A433-3E7F92C0D21F}">
      <dgm:prSet phldrT="[Κείμενο]" custT="1"/>
      <dgm:spPr>
        <a:solidFill>
          <a:srgbClr val="0070C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0" tIns="0" rIns="0" bIns="0"/>
        <a:lstStyle/>
        <a:p>
          <a:r>
            <a:rPr lang="bg-BG" sz="1800" b="1" dirty="0" smtClean="0">
              <a:latin typeface="Calibri" panose="020F0502020204030204" pitchFamily="34" charset="0"/>
            </a:rPr>
            <a:t>Ползвам продуктите</a:t>
          </a:r>
          <a:endParaRPr lang="el-GR" sz="1800" b="1" dirty="0">
            <a:latin typeface="Calibri" panose="020F0502020204030204" pitchFamily="34" charset="0"/>
          </a:endParaRPr>
        </a:p>
      </dgm:t>
    </dgm:pt>
    <dgm:pt modelId="{616D993F-9BD9-4030-9354-06CCF11BC9E1}" type="parTrans" cxnId="{A1554D62-D98F-4876-9CBB-67190C81804C}">
      <dgm:prSet/>
      <dgm:spPr/>
      <dgm:t>
        <a:bodyPr/>
        <a:lstStyle/>
        <a:p>
          <a:endParaRPr lang="el-GR" sz="1000" b="1">
            <a:latin typeface="Century Gothic" pitchFamily="34" charset="0"/>
          </a:endParaRPr>
        </a:p>
      </dgm:t>
    </dgm:pt>
    <dgm:pt modelId="{A533D178-1DDB-459C-AC75-3128A6A56547}" type="sibTrans" cxnId="{A1554D62-D98F-4876-9CBB-67190C81804C}">
      <dgm:prSet custT="1"/>
      <dgm:spPr>
        <a:solidFill>
          <a:srgbClr val="00B0F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l-GR" sz="1000" b="1">
            <a:latin typeface="Century Gothic" pitchFamily="34" charset="0"/>
          </a:endParaRPr>
        </a:p>
      </dgm:t>
    </dgm:pt>
    <dgm:pt modelId="{F58BB722-D574-4892-98B1-42FA9F57B651}">
      <dgm:prSet phldrT="[Κείμενο]" custT="1"/>
      <dgm:spPr>
        <a:solidFill>
          <a:srgbClr val="0070C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0" tIns="0" rIns="0" bIns="0"/>
        <a:lstStyle/>
        <a:p>
          <a:r>
            <a:rPr lang="bg-BG" sz="1800" b="1" dirty="0" err="1" smtClean="0">
              <a:latin typeface="Calibri" panose="020F0502020204030204" pitchFamily="34" charset="0"/>
            </a:rPr>
            <a:t>Препо</a:t>
          </a:r>
          <a:r>
            <a:rPr lang="bg-BG" sz="1800" b="1" dirty="0" smtClean="0">
              <a:latin typeface="Calibri" panose="020F0502020204030204" pitchFamily="34" charset="0"/>
            </a:rPr>
            <a:t>-ръчвам продуктите и печеля</a:t>
          </a:r>
          <a:endParaRPr lang="el-GR" sz="1800" b="1" dirty="0">
            <a:latin typeface="Calibri" panose="020F0502020204030204" pitchFamily="34" charset="0"/>
          </a:endParaRPr>
        </a:p>
      </dgm:t>
    </dgm:pt>
    <dgm:pt modelId="{F94A8E5A-C67E-44F3-B4C6-019EA6F44ADE}" type="parTrans" cxnId="{96FCDA97-93FC-4FDA-B67F-9A16D09B3AFE}">
      <dgm:prSet/>
      <dgm:spPr/>
      <dgm:t>
        <a:bodyPr/>
        <a:lstStyle/>
        <a:p>
          <a:endParaRPr lang="el-GR" sz="1000" b="1">
            <a:latin typeface="Century Gothic" pitchFamily="34" charset="0"/>
          </a:endParaRPr>
        </a:p>
      </dgm:t>
    </dgm:pt>
    <dgm:pt modelId="{F088FA38-5D79-4120-9680-CAD7105C6C3C}" type="sibTrans" cxnId="{96FCDA97-93FC-4FDA-B67F-9A16D09B3AFE}">
      <dgm:prSet custT="1"/>
      <dgm:spPr>
        <a:solidFill>
          <a:srgbClr val="00B0F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l-GR" sz="1000" b="1">
            <a:latin typeface="Century Gothic" pitchFamily="34" charset="0"/>
          </a:endParaRPr>
        </a:p>
      </dgm:t>
    </dgm:pt>
    <dgm:pt modelId="{D570A66A-386E-4DC8-AD31-C5F1B6871C49}">
      <dgm:prSet phldrT="[Κείμενο]" custT="1"/>
      <dgm:spPr>
        <a:solidFill>
          <a:srgbClr val="0070C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bg-BG" sz="1800" b="1" dirty="0" smtClean="0">
              <a:latin typeface="Calibri" panose="020F0502020204030204" pitchFamily="34" charset="0"/>
            </a:rPr>
            <a:t>Каня и другите да правят същото</a:t>
          </a:r>
          <a:endParaRPr lang="el-GR" sz="1800" b="1" dirty="0">
            <a:latin typeface="Calibri" panose="020F0502020204030204" pitchFamily="34" charset="0"/>
          </a:endParaRPr>
        </a:p>
      </dgm:t>
    </dgm:pt>
    <dgm:pt modelId="{A199AD8D-D37E-49EF-944C-2568B23FA73E}" type="parTrans" cxnId="{13B15EAB-49EA-41E5-9E7F-89A30100417D}">
      <dgm:prSet/>
      <dgm:spPr/>
      <dgm:t>
        <a:bodyPr/>
        <a:lstStyle/>
        <a:p>
          <a:endParaRPr lang="el-GR" sz="1000" b="1">
            <a:latin typeface="Century Gothic" pitchFamily="34" charset="0"/>
          </a:endParaRPr>
        </a:p>
      </dgm:t>
    </dgm:pt>
    <dgm:pt modelId="{3235BA8C-B48F-439E-8F67-CF9090F48939}" type="sibTrans" cxnId="{13B15EAB-49EA-41E5-9E7F-89A30100417D}">
      <dgm:prSet custT="1"/>
      <dgm:spPr>
        <a:solidFill>
          <a:srgbClr val="00B0F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l-GR" sz="1000" b="1">
            <a:latin typeface="Century Gothic" pitchFamily="34" charset="0"/>
          </a:endParaRPr>
        </a:p>
      </dgm:t>
    </dgm:pt>
    <dgm:pt modelId="{1026EFA0-AC98-4A5F-BB43-AED839C6CC72}" type="pres">
      <dgm:prSet presAssocID="{3A5F3EE9-9B7A-42DD-8689-3E4898881F8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A5217381-60C2-436A-A4ED-D47EEA34D1B2}" type="pres">
      <dgm:prSet presAssocID="{BD434C40-CC62-4B70-A433-3E7F92C0D21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5EA91FB-70E7-4E94-914E-9798D987159F}" type="pres">
      <dgm:prSet presAssocID="{A533D178-1DDB-459C-AC75-3128A6A56547}" presName="sibTrans" presStyleLbl="sibTrans2D1" presStyleIdx="0" presStyleCnt="3"/>
      <dgm:spPr/>
      <dgm:t>
        <a:bodyPr/>
        <a:lstStyle/>
        <a:p>
          <a:endParaRPr lang="el-GR"/>
        </a:p>
      </dgm:t>
    </dgm:pt>
    <dgm:pt modelId="{6721249A-C7F5-4625-9385-6EDCCD1C2699}" type="pres">
      <dgm:prSet presAssocID="{A533D178-1DDB-459C-AC75-3128A6A56547}" presName="connectorText" presStyleLbl="sibTrans2D1" presStyleIdx="0" presStyleCnt="3"/>
      <dgm:spPr/>
      <dgm:t>
        <a:bodyPr/>
        <a:lstStyle/>
        <a:p>
          <a:endParaRPr lang="el-GR"/>
        </a:p>
      </dgm:t>
    </dgm:pt>
    <dgm:pt modelId="{9A820850-E8E3-4DA5-A037-862802F3CC7A}" type="pres">
      <dgm:prSet presAssocID="{F58BB722-D574-4892-98B1-42FA9F57B651}" presName="node" presStyleLbl="node1" presStyleIdx="1" presStyleCnt="3" custScaleX="9731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4EAB1F1-56AF-4E57-A85F-2C31FFB8554C}" type="pres">
      <dgm:prSet presAssocID="{F088FA38-5D79-4120-9680-CAD7105C6C3C}" presName="sibTrans" presStyleLbl="sibTrans2D1" presStyleIdx="1" presStyleCnt="3"/>
      <dgm:spPr/>
      <dgm:t>
        <a:bodyPr/>
        <a:lstStyle/>
        <a:p>
          <a:endParaRPr lang="el-GR"/>
        </a:p>
      </dgm:t>
    </dgm:pt>
    <dgm:pt modelId="{797801CE-28C7-4524-828C-73B8944C0D4D}" type="pres">
      <dgm:prSet presAssocID="{F088FA38-5D79-4120-9680-CAD7105C6C3C}" presName="connectorText" presStyleLbl="sibTrans2D1" presStyleIdx="1" presStyleCnt="3"/>
      <dgm:spPr/>
      <dgm:t>
        <a:bodyPr/>
        <a:lstStyle/>
        <a:p>
          <a:endParaRPr lang="el-GR"/>
        </a:p>
      </dgm:t>
    </dgm:pt>
    <dgm:pt modelId="{D7EF4602-18CC-4FA7-8632-B1D6069FA730}" type="pres">
      <dgm:prSet presAssocID="{D570A66A-386E-4DC8-AD31-C5F1B6871C4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D18833A-0FC5-465D-9F1A-E204CA644AC4}" type="pres">
      <dgm:prSet presAssocID="{3235BA8C-B48F-439E-8F67-CF9090F48939}" presName="sibTrans" presStyleLbl="sibTrans2D1" presStyleIdx="2" presStyleCnt="3"/>
      <dgm:spPr/>
      <dgm:t>
        <a:bodyPr/>
        <a:lstStyle/>
        <a:p>
          <a:endParaRPr lang="el-GR"/>
        </a:p>
      </dgm:t>
    </dgm:pt>
    <dgm:pt modelId="{50813A3C-3723-40D7-B997-14D5367E9426}" type="pres">
      <dgm:prSet presAssocID="{3235BA8C-B48F-439E-8F67-CF9090F48939}" presName="connectorText" presStyleLbl="sibTrans2D1" presStyleIdx="2" presStyleCnt="3"/>
      <dgm:spPr/>
      <dgm:t>
        <a:bodyPr/>
        <a:lstStyle/>
        <a:p>
          <a:endParaRPr lang="el-GR"/>
        </a:p>
      </dgm:t>
    </dgm:pt>
  </dgm:ptLst>
  <dgm:cxnLst>
    <dgm:cxn modelId="{BC083474-2F02-4E89-810F-8E81469ED529}" type="presOf" srcId="{F088FA38-5D79-4120-9680-CAD7105C6C3C}" destId="{14EAB1F1-56AF-4E57-A85F-2C31FFB8554C}" srcOrd="0" destOrd="0" presId="urn:microsoft.com/office/officeart/2005/8/layout/cycle2"/>
    <dgm:cxn modelId="{D77AA410-0058-47B5-B61B-0B028B9149E3}" type="presOf" srcId="{3A5F3EE9-9B7A-42DD-8689-3E4898881F8E}" destId="{1026EFA0-AC98-4A5F-BB43-AED839C6CC72}" srcOrd="0" destOrd="0" presId="urn:microsoft.com/office/officeart/2005/8/layout/cycle2"/>
    <dgm:cxn modelId="{B83A677E-1B60-4C57-B915-E8E705177E59}" type="presOf" srcId="{F088FA38-5D79-4120-9680-CAD7105C6C3C}" destId="{797801CE-28C7-4524-828C-73B8944C0D4D}" srcOrd="1" destOrd="0" presId="urn:microsoft.com/office/officeart/2005/8/layout/cycle2"/>
    <dgm:cxn modelId="{FFF10DAA-538F-45FD-8F81-53362307FCA2}" type="presOf" srcId="{BD434C40-CC62-4B70-A433-3E7F92C0D21F}" destId="{A5217381-60C2-436A-A4ED-D47EEA34D1B2}" srcOrd="0" destOrd="0" presId="urn:microsoft.com/office/officeart/2005/8/layout/cycle2"/>
    <dgm:cxn modelId="{40E5D320-56F6-40F6-BD2B-19384FC3BF0A}" type="presOf" srcId="{A533D178-1DDB-459C-AC75-3128A6A56547}" destId="{6721249A-C7F5-4625-9385-6EDCCD1C2699}" srcOrd="1" destOrd="0" presId="urn:microsoft.com/office/officeart/2005/8/layout/cycle2"/>
    <dgm:cxn modelId="{B1BC7AC0-EF22-4857-9A0D-8B5EE0DB9F99}" type="presOf" srcId="{F58BB722-D574-4892-98B1-42FA9F57B651}" destId="{9A820850-E8E3-4DA5-A037-862802F3CC7A}" srcOrd="0" destOrd="0" presId="urn:microsoft.com/office/officeart/2005/8/layout/cycle2"/>
    <dgm:cxn modelId="{95FCF27F-063E-4C38-859E-14DBCD874ACB}" type="presOf" srcId="{3235BA8C-B48F-439E-8F67-CF9090F48939}" destId="{50813A3C-3723-40D7-B997-14D5367E9426}" srcOrd="1" destOrd="0" presId="urn:microsoft.com/office/officeart/2005/8/layout/cycle2"/>
    <dgm:cxn modelId="{13B15EAB-49EA-41E5-9E7F-89A30100417D}" srcId="{3A5F3EE9-9B7A-42DD-8689-3E4898881F8E}" destId="{D570A66A-386E-4DC8-AD31-C5F1B6871C49}" srcOrd="2" destOrd="0" parTransId="{A199AD8D-D37E-49EF-944C-2568B23FA73E}" sibTransId="{3235BA8C-B48F-439E-8F67-CF9090F48939}"/>
    <dgm:cxn modelId="{4C4514E1-94C6-4646-97AB-5AA7593914F1}" type="presOf" srcId="{D570A66A-386E-4DC8-AD31-C5F1B6871C49}" destId="{D7EF4602-18CC-4FA7-8632-B1D6069FA730}" srcOrd="0" destOrd="0" presId="urn:microsoft.com/office/officeart/2005/8/layout/cycle2"/>
    <dgm:cxn modelId="{4FA8B128-6A83-4735-9EBD-5D61C1747836}" type="presOf" srcId="{A533D178-1DDB-459C-AC75-3128A6A56547}" destId="{C5EA91FB-70E7-4E94-914E-9798D987159F}" srcOrd="0" destOrd="0" presId="urn:microsoft.com/office/officeart/2005/8/layout/cycle2"/>
    <dgm:cxn modelId="{A1554D62-D98F-4876-9CBB-67190C81804C}" srcId="{3A5F3EE9-9B7A-42DD-8689-3E4898881F8E}" destId="{BD434C40-CC62-4B70-A433-3E7F92C0D21F}" srcOrd="0" destOrd="0" parTransId="{616D993F-9BD9-4030-9354-06CCF11BC9E1}" sibTransId="{A533D178-1DDB-459C-AC75-3128A6A56547}"/>
    <dgm:cxn modelId="{0C228DED-0B97-47A9-AECA-9A9EC7780250}" type="presOf" srcId="{3235BA8C-B48F-439E-8F67-CF9090F48939}" destId="{DD18833A-0FC5-465D-9F1A-E204CA644AC4}" srcOrd="0" destOrd="0" presId="urn:microsoft.com/office/officeart/2005/8/layout/cycle2"/>
    <dgm:cxn modelId="{96FCDA97-93FC-4FDA-B67F-9A16D09B3AFE}" srcId="{3A5F3EE9-9B7A-42DD-8689-3E4898881F8E}" destId="{F58BB722-D574-4892-98B1-42FA9F57B651}" srcOrd="1" destOrd="0" parTransId="{F94A8E5A-C67E-44F3-B4C6-019EA6F44ADE}" sibTransId="{F088FA38-5D79-4120-9680-CAD7105C6C3C}"/>
    <dgm:cxn modelId="{909971DB-D643-43E1-913C-5A1255CE0425}" type="presParOf" srcId="{1026EFA0-AC98-4A5F-BB43-AED839C6CC72}" destId="{A5217381-60C2-436A-A4ED-D47EEA34D1B2}" srcOrd="0" destOrd="0" presId="urn:microsoft.com/office/officeart/2005/8/layout/cycle2"/>
    <dgm:cxn modelId="{4BDB61DF-760A-4255-8CCF-E7D87A08DE20}" type="presParOf" srcId="{1026EFA0-AC98-4A5F-BB43-AED839C6CC72}" destId="{C5EA91FB-70E7-4E94-914E-9798D987159F}" srcOrd="1" destOrd="0" presId="urn:microsoft.com/office/officeart/2005/8/layout/cycle2"/>
    <dgm:cxn modelId="{92952FE0-86BA-41E2-9F72-8D7AD02DDEC1}" type="presParOf" srcId="{C5EA91FB-70E7-4E94-914E-9798D987159F}" destId="{6721249A-C7F5-4625-9385-6EDCCD1C2699}" srcOrd="0" destOrd="0" presId="urn:microsoft.com/office/officeart/2005/8/layout/cycle2"/>
    <dgm:cxn modelId="{38D35ADE-B95F-48FC-B491-1979871FE8BD}" type="presParOf" srcId="{1026EFA0-AC98-4A5F-BB43-AED839C6CC72}" destId="{9A820850-E8E3-4DA5-A037-862802F3CC7A}" srcOrd="2" destOrd="0" presId="urn:microsoft.com/office/officeart/2005/8/layout/cycle2"/>
    <dgm:cxn modelId="{55C6E4BA-EF34-47B3-8C98-FE79C6500564}" type="presParOf" srcId="{1026EFA0-AC98-4A5F-BB43-AED839C6CC72}" destId="{14EAB1F1-56AF-4E57-A85F-2C31FFB8554C}" srcOrd="3" destOrd="0" presId="urn:microsoft.com/office/officeart/2005/8/layout/cycle2"/>
    <dgm:cxn modelId="{CC9CBFD1-8F4E-44EF-A090-A8E3A40A31DB}" type="presParOf" srcId="{14EAB1F1-56AF-4E57-A85F-2C31FFB8554C}" destId="{797801CE-28C7-4524-828C-73B8944C0D4D}" srcOrd="0" destOrd="0" presId="urn:microsoft.com/office/officeart/2005/8/layout/cycle2"/>
    <dgm:cxn modelId="{C5CB71AB-3C32-478A-9D7B-D3588E7E16E0}" type="presParOf" srcId="{1026EFA0-AC98-4A5F-BB43-AED839C6CC72}" destId="{D7EF4602-18CC-4FA7-8632-B1D6069FA730}" srcOrd="4" destOrd="0" presId="urn:microsoft.com/office/officeart/2005/8/layout/cycle2"/>
    <dgm:cxn modelId="{8E6D4355-A962-4C82-AAFF-DB5283AF3509}" type="presParOf" srcId="{1026EFA0-AC98-4A5F-BB43-AED839C6CC72}" destId="{DD18833A-0FC5-465D-9F1A-E204CA644AC4}" srcOrd="5" destOrd="0" presId="urn:microsoft.com/office/officeart/2005/8/layout/cycle2"/>
    <dgm:cxn modelId="{10A54F77-67C5-45D8-8899-782228EA2561}" type="presParOf" srcId="{DD18833A-0FC5-465D-9F1A-E204CA644AC4}" destId="{50813A3C-3723-40D7-B997-14D5367E9426}" srcOrd="0" destOrd="0" presId="urn:microsoft.com/office/officeart/2005/8/layout/cycle2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1AC78E-E18F-4FED-9D65-AFC66CD04BC9}">
      <dsp:nvSpPr>
        <dsp:cNvPr id="0" name=""/>
        <dsp:cNvSpPr/>
      </dsp:nvSpPr>
      <dsp:spPr>
        <a:xfrm>
          <a:off x="129618" y="0"/>
          <a:ext cx="8525747" cy="5328591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9322C5-9CD0-42B1-9FA1-5559F27DCAEB}">
      <dsp:nvSpPr>
        <dsp:cNvPr id="0" name=""/>
        <dsp:cNvSpPr/>
      </dsp:nvSpPr>
      <dsp:spPr>
        <a:xfrm>
          <a:off x="648956" y="4373440"/>
          <a:ext cx="196092" cy="196092"/>
        </a:xfrm>
        <a:prstGeom prst="ellips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</dsp:sp>
    <dsp:sp modelId="{57CC37C3-F1AA-452D-8872-8538CF4E2225}">
      <dsp:nvSpPr>
        <dsp:cNvPr id="0" name=""/>
        <dsp:cNvSpPr/>
      </dsp:nvSpPr>
      <dsp:spPr>
        <a:xfrm>
          <a:off x="820671" y="4368656"/>
          <a:ext cx="1817811" cy="311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905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b="1" kern="1200" dirty="0" smtClean="0">
              <a:solidFill>
                <a:schemeClr val="accent6">
                  <a:lumMod val="75000"/>
                </a:schemeClr>
              </a:solidFill>
            </a:rPr>
            <a:t>СФБ</a:t>
          </a:r>
          <a:endParaRPr lang="el-GR" sz="1800" b="1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820671" y="4368656"/>
        <a:ext cx="1817811" cy="311864"/>
      </dsp:txXfrm>
    </dsp:sp>
    <dsp:sp modelId="{D9E92619-00E2-4684-9168-A071BAF3C800}">
      <dsp:nvSpPr>
        <dsp:cNvPr id="0" name=""/>
        <dsp:cNvSpPr/>
      </dsp:nvSpPr>
      <dsp:spPr>
        <a:xfrm>
          <a:off x="1584177" y="3293474"/>
          <a:ext cx="306926" cy="3069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D4EA9A-96EF-40C8-BE1A-A3FCC42E4B00}">
      <dsp:nvSpPr>
        <dsp:cNvPr id="0" name=""/>
        <dsp:cNvSpPr/>
      </dsp:nvSpPr>
      <dsp:spPr>
        <a:xfrm>
          <a:off x="1800196" y="3148647"/>
          <a:ext cx="2136964" cy="739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634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b="1" kern="1200" dirty="0" smtClean="0">
              <a:solidFill>
                <a:schemeClr val="accent1">
                  <a:lumMod val="75000"/>
                </a:schemeClr>
              </a:solidFill>
            </a:rPr>
            <a:t>АСИСТЕНТ СУПЕРВАЙЗОР</a:t>
          </a:r>
          <a:endParaRPr lang="el-GR" sz="18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1800196" y="3148647"/>
        <a:ext cx="2136964" cy="739776"/>
      </dsp:txXfrm>
    </dsp:sp>
    <dsp:sp modelId="{EF9177B3-D04D-4672-955D-04D52045A334}">
      <dsp:nvSpPr>
        <dsp:cNvPr id="0" name=""/>
        <dsp:cNvSpPr/>
      </dsp:nvSpPr>
      <dsp:spPr>
        <a:xfrm>
          <a:off x="3119158" y="2232248"/>
          <a:ext cx="409235" cy="409235"/>
        </a:xfrm>
        <a:prstGeom prst="ellipse">
          <a:avLst/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</dsp:sp>
    <dsp:sp modelId="{6B75AD07-3206-458E-8A2B-0649DF0360ED}">
      <dsp:nvSpPr>
        <dsp:cNvPr id="0" name=""/>
        <dsp:cNvSpPr/>
      </dsp:nvSpPr>
      <dsp:spPr>
        <a:xfrm>
          <a:off x="3374859" y="2335300"/>
          <a:ext cx="1645469" cy="3670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846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b="1" kern="1200" dirty="0" smtClean="0">
              <a:solidFill>
                <a:schemeClr val="accent4"/>
              </a:solidFill>
            </a:rPr>
            <a:t>СУПЕРВАЙЗОР</a:t>
          </a:r>
          <a:endParaRPr lang="el-GR" sz="1800" b="1" kern="1200" dirty="0">
            <a:solidFill>
              <a:schemeClr val="accent4"/>
            </a:solidFill>
          </a:endParaRPr>
        </a:p>
      </dsp:txBody>
      <dsp:txXfrm>
        <a:off x="3374859" y="2335300"/>
        <a:ext cx="1645469" cy="367086"/>
      </dsp:txXfrm>
    </dsp:sp>
    <dsp:sp modelId="{C33C5703-734B-45F9-BA7F-5B0121C5C42B}">
      <dsp:nvSpPr>
        <dsp:cNvPr id="0" name=""/>
        <dsp:cNvSpPr/>
      </dsp:nvSpPr>
      <dsp:spPr>
        <a:xfrm>
          <a:off x="4966351" y="1512167"/>
          <a:ext cx="362241" cy="384574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</dsp:sp>
    <dsp:sp modelId="{A336E7F4-74EE-41EF-977F-A23C37AF1841}">
      <dsp:nvSpPr>
        <dsp:cNvPr id="0" name=""/>
        <dsp:cNvSpPr/>
      </dsp:nvSpPr>
      <dsp:spPr>
        <a:xfrm>
          <a:off x="5112576" y="1440173"/>
          <a:ext cx="1705149" cy="6021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0092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b="1" kern="1200" dirty="0" smtClean="0">
              <a:solidFill>
                <a:schemeClr val="accent3"/>
              </a:solidFill>
            </a:rPr>
            <a:t>АСИСТЕНТ МЕНИДЖЪР</a:t>
          </a:r>
          <a:endParaRPr lang="el-GR" sz="1800" b="1" kern="1200" dirty="0">
            <a:solidFill>
              <a:schemeClr val="accent3"/>
            </a:solidFill>
          </a:endParaRPr>
        </a:p>
      </dsp:txBody>
      <dsp:txXfrm>
        <a:off x="5112576" y="1440173"/>
        <a:ext cx="1705149" cy="602178"/>
      </dsp:txXfrm>
    </dsp:sp>
    <dsp:sp modelId="{A7CF4817-8E04-4A9A-AFF6-966B455D8A04}">
      <dsp:nvSpPr>
        <dsp:cNvPr id="0" name=""/>
        <dsp:cNvSpPr/>
      </dsp:nvSpPr>
      <dsp:spPr>
        <a:xfrm>
          <a:off x="6840763" y="929566"/>
          <a:ext cx="350581" cy="294570"/>
        </a:xfrm>
        <a:prstGeom prst="ellipse">
          <a:avLst/>
        </a:prstGeom>
        <a:solidFill>
          <a:srgbClr val="FF6600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</dsp:sp>
    <dsp:sp modelId="{A5883834-A1CE-448C-810E-C2F62F456E57}">
      <dsp:nvSpPr>
        <dsp:cNvPr id="0" name=""/>
        <dsp:cNvSpPr/>
      </dsp:nvSpPr>
      <dsp:spPr>
        <a:xfrm>
          <a:off x="6971828" y="864102"/>
          <a:ext cx="1849149" cy="321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6892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b="1" kern="1200" dirty="0" smtClean="0">
              <a:solidFill>
                <a:srgbClr val="CC9900"/>
              </a:solidFill>
              <a:effectLst/>
            </a:rPr>
            <a:t>МЕНИДЖЪР</a:t>
          </a:r>
          <a:endParaRPr lang="el-GR" sz="1800" b="1" kern="1200" dirty="0">
            <a:solidFill>
              <a:srgbClr val="CC9900"/>
            </a:solidFill>
            <a:effectLst/>
          </a:endParaRPr>
        </a:p>
      </dsp:txBody>
      <dsp:txXfrm>
        <a:off x="6971828" y="864102"/>
        <a:ext cx="1849149" cy="3213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1AC78E-E18F-4FED-9D65-AFC66CD04BC9}">
      <dsp:nvSpPr>
        <dsp:cNvPr id="0" name=""/>
        <dsp:cNvSpPr/>
      </dsp:nvSpPr>
      <dsp:spPr>
        <a:xfrm>
          <a:off x="-61928" y="0"/>
          <a:ext cx="8525747" cy="5328591"/>
        </a:xfrm>
        <a:prstGeom prst="swooshArrow">
          <a:avLst>
            <a:gd name="adj1" fmla="val 25000"/>
            <a:gd name="adj2" fmla="val 25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9322C5-9CD0-42B1-9FA1-5559F27DCAEB}">
      <dsp:nvSpPr>
        <dsp:cNvPr id="0" name=""/>
        <dsp:cNvSpPr/>
      </dsp:nvSpPr>
      <dsp:spPr>
        <a:xfrm>
          <a:off x="456528" y="4320479"/>
          <a:ext cx="196092" cy="196092"/>
        </a:xfrm>
        <a:prstGeom prst="ellips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</dsp:sp>
    <dsp:sp modelId="{57CC37C3-F1AA-452D-8872-8538CF4E2225}">
      <dsp:nvSpPr>
        <dsp:cNvPr id="0" name=""/>
        <dsp:cNvSpPr/>
      </dsp:nvSpPr>
      <dsp:spPr>
        <a:xfrm>
          <a:off x="535407" y="4779617"/>
          <a:ext cx="1817811" cy="311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905" tIns="0" rIns="0" bIns="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100" b="0" kern="1200" dirty="0" smtClean="0">
              <a:latin typeface="+mn-lt"/>
            </a:rPr>
            <a:t>Среден</a:t>
          </a:r>
          <a:r>
            <a:rPr lang="el-GR" sz="1100" b="0" kern="1200" dirty="0" smtClean="0">
              <a:latin typeface="+mn-lt"/>
            </a:rPr>
            <a:t> </a:t>
          </a:r>
          <a:r>
            <a:rPr lang="bg-BG" sz="1100" b="1" kern="1200" dirty="0" smtClean="0">
              <a:solidFill>
                <a:srgbClr val="FF0000"/>
              </a:solidFill>
              <a:latin typeface="+mn-lt"/>
            </a:rPr>
            <a:t>годишен</a:t>
          </a:r>
          <a:r>
            <a:rPr lang="bg-BG" sz="1100" b="1" kern="1200" dirty="0" smtClean="0">
              <a:latin typeface="+mn-lt"/>
            </a:rPr>
            <a:t> </a:t>
          </a:r>
          <a:r>
            <a:rPr lang="bg-BG" sz="1100" b="0" kern="1200" dirty="0" smtClean="0">
              <a:latin typeface="+mn-lt"/>
            </a:rPr>
            <a:t>доход</a:t>
          </a:r>
          <a:r>
            <a:rPr lang="el-GR" sz="1100" b="0" kern="1200" dirty="0" smtClean="0">
              <a:latin typeface="+mn-lt"/>
            </a:rPr>
            <a:t> </a:t>
          </a:r>
          <a:r>
            <a:rPr lang="en-US" sz="1100" b="0" kern="1200" dirty="0" smtClean="0">
              <a:latin typeface="+mn-lt"/>
            </a:rPr>
            <a:t/>
          </a:r>
          <a:br>
            <a:rPr lang="en-US" sz="1100" b="0" kern="1200" dirty="0" smtClean="0">
              <a:latin typeface="+mn-lt"/>
            </a:rPr>
          </a:br>
          <a:r>
            <a:rPr lang="el-GR" sz="1600" b="1" kern="1200" dirty="0" smtClean="0">
              <a:solidFill>
                <a:srgbClr val="FF0000"/>
              </a:solidFill>
              <a:latin typeface="+mn-lt"/>
            </a:rPr>
            <a:t>50</a:t>
          </a:r>
          <a:r>
            <a:rPr lang="bg-BG" sz="1600" b="1" kern="1200" dirty="0" smtClean="0">
              <a:solidFill>
                <a:srgbClr val="FF0000"/>
              </a:solidFill>
              <a:latin typeface="+mn-lt"/>
            </a:rPr>
            <a:t> </a:t>
          </a:r>
          <a:r>
            <a:rPr lang="el-GR" sz="1600" b="1" kern="1200" dirty="0" smtClean="0">
              <a:solidFill>
                <a:srgbClr val="FF0000"/>
              </a:solidFill>
              <a:latin typeface="+mn-lt"/>
            </a:rPr>
            <a:t>000€</a:t>
          </a:r>
          <a:endParaRPr lang="el-GR" sz="1600" b="1" kern="1200" dirty="0">
            <a:solidFill>
              <a:srgbClr val="FF0000"/>
            </a:solidFill>
            <a:latin typeface="+mn-lt"/>
          </a:endParaRPr>
        </a:p>
      </dsp:txBody>
      <dsp:txXfrm>
        <a:off x="535407" y="4779617"/>
        <a:ext cx="1817811" cy="311864"/>
      </dsp:txXfrm>
    </dsp:sp>
    <dsp:sp modelId="{677C81C2-A1AB-4121-9C9B-18D03BE4E4B6}">
      <dsp:nvSpPr>
        <dsp:cNvPr id="0" name=""/>
        <dsp:cNvSpPr/>
      </dsp:nvSpPr>
      <dsp:spPr>
        <a:xfrm>
          <a:off x="1104600" y="3509499"/>
          <a:ext cx="306926" cy="306926"/>
        </a:xfrm>
        <a:prstGeom prst="ellipse">
          <a:avLst/>
        </a:prstGeom>
        <a:solidFill>
          <a:schemeClr val="accent5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</dsp:sp>
    <dsp:sp modelId="{5142C00C-087D-420B-8511-F47776298FE8}">
      <dsp:nvSpPr>
        <dsp:cNvPr id="0" name=""/>
        <dsp:cNvSpPr/>
      </dsp:nvSpPr>
      <dsp:spPr>
        <a:xfrm>
          <a:off x="1248610" y="4032878"/>
          <a:ext cx="1929046" cy="215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634" tIns="0" rIns="0" bIns="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100" b="0" kern="1200" dirty="0" smtClean="0">
              <a:latin typeface="+mn-lt"/>
            </a:rPr>
            <a:t>Среден</a:t>
          </a:r>
          <a:r>
            <a:rPr lang="el-GR" sz="1100" b="0" kern="1200" dirty="0" smtClean="0">
              <a:latin typeface="+mn-lt"/>
            </a:rPr>
            <a:t> </a:t>
          </a:r>
          <a:r>
            <a:rPr lang="bg-BG" sz="1100" b="1" kern="1200" dirty="0" smtClean="0">
              <a:solidFill>
                <a:srgbClr val="FF0000"/>
              </a:solidFill>
              <a:latin typeface="+mn-lt"/>
            </a:rPr>
            <a:t>годишен</a:t>
          </a:r>
          <a:r>
            <a:rPr lang="bg-BG" sz="1100" b="1" kern="1200" dirty="0" smtClean="0">
              <a:latin typeface="+mn-lt"/>
            </a:rPr>
            <a:t> </a:t>
          </a:r>
          <a:r>
            <a:rPr lang="bg-BG" sz="1100" b="0" kern="1200" dirty="0" smtClean="0">
              <a:latin typeface="+mn-lt"/>
            </a:rPr>
            <a:t>доход </a:t>
          </a:r>
          <a:r>
            <a:rPr lang="en-US" sz="1100" b="0" kern="1200" dirty="0" smtClean="0">
              <a:latin typeface="+mn-lt"/>
            </a:rPr>
            <a:t/>
          </a:r>
          <a:br>
            <a:rPr lang="en-US" sz="1100" b="0" kern="1200" dirty="0" smtClean="0">
              <a:latin typeface="+mn-lt"/>
            </a:rPr>
          </a:br>
          <a:r>
            <a:rPr lang="el-GR" sz="1600" b="1" kern="1200" dirty="0" smtClean="0">
              <a:solidFill>
                <a:srgbClr val="FF0000"/>
              </a:solidFill>
              <a:latin typeface="+mn-lt"/>
            </a:rPr>
            <a:t>80</a:t>
          </a:r>
          <a:r>
            <a:rPr lang="bg-BG" sz="1600" b="1" kern="1200" dirty="0" smtClean="0">
              <a:solidFill>
                <a:srgbClr val="FF0000"/>
              </a:solidFill>
              <a:latin typeface="+mn-lt"/>
            </a:rPr>
            <a:t> </a:t>
          </a:r>
          <a:r>
            <a:rPr lang="el-GR" sz="1600" b="1" kern="1200" dirty="0" smtClean="0">
              <a:solidFill>
                <a:srgbClr val="FF0000"/>
              </a:solidFill>
              <a:latin typeface="+mn-lt"/>
            </a:rPr>
            <a:t>000€</a:t>
          </a:r>
          <a:endParaRPr lang="el-GR" sz="1600" b="1" kern="1200" dirty="0">
            <a:solidFill>
              <a:srgbClr val="FF0000"/>
            </a:solidFill>
            <a:latin typeface="+mn-lt"/>
          </a:endParaRPr>
        </a:p>
      </dsp:txBody>
      <dsp:txXfrm>
        <a:off x="1248610" y="4032878"/>
        <a:ext cx="1929046" cy="215587"/>
      </dsp:txXfrm>
    </dsp:sp>
    <dsp:sp modelId="{EF9177B3-D04D-4672-955D-04D52045A334}">
      <dsp:nvSpPr>
        <dsp:cNvPr id="0" name=""/>
        <dsp:cNvSpPr/>
      </dsp:nvSpPr>
      <dsp:spPr>
        <a:xfrm>
          <a:off x="1921404" y="2975140"/>
          <a:ext cx="310843" cy="265221"/>
        </a:xfrm>
        <a:prstGeom prst="ellipse">
          <a:avLst/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</dsp:sp>
    <dsp:sp modelId="{6B75AD07-3206-458E-8A2B-0649DF0360ED}">
      <dsp:nvSpPr>
        <dsp:cNvPr id="0" name=""/>
        <dsp:cNvSpPr/>
      </dsp:nvSpPr>
      <dsp:spPr>
        <a:xfrm>
          <a:off x="1968700" y="3377325"/>
          <a:ext cx="2098944" cy="3670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846" tIns="0" rIns="0" bIns="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100" b="0" kern="1200" dirty="0" smtClean="0">
              <a:latin typeface="+mn-lt"/>
            </a:rPr>
            <a:t>Среден</a:t>
          </a:r>
          <a:r>
            <a:rPr lang="el-GR" sz="1100" b="0" kern="1200" dirty="0" smtClean="0">
              <a:latin typeface="+mn-lt"/>
            </a:rPr>
            <a:t> </a:t>
          </a:r>
          <a:r>
            <a:rPr lang="bg-BG" sz="1100" b="1" kern="1200" dirty="0" smtClean="0">
              <a:solidFill>
                <a:srgbClr val="FF0000"/>
              </a:solidFill>
              <a:latin typeface="+mn-lt"/>
            </a:rPr>
            <a:t>годишен</a:t>
          </a:r>
          <a:r>
            <a:rPr lang="bg-BG" sz="1100" b="1" kern="1200" dirty="0" smtClean="0">
              <a:latin typeface="+mn-lt"/>
            </a:rPr>
            <a:t> </a:t>
          </a:r>
          <a:r>
            <a:rPr lang="bg-BG" sz="1100" b="0" kern="1200" dirty="0" smtClean="0">
              <a:latin typeface="+mn-lt"/>
            </a:rPr>
            <a:t>доход</a:t>
          </a:r>
          <a:r>
            <a:rPr lang="bg-BG" sz="1200" b="0" kern="1200" dirty="0" smtClean="0">
              <a:latin typeface="+mn-lt"/>
            </a:rPr>
            <a:t> </a:t>
          </a:r>
          <a:r>
            <a:rPr lang="en-US" sz="1200" b="0" kern="1200" dirty="0" smtClean="0">
              <a:latin typeface="+mn-lt"/>
            </a:rPr>
            <a:t/>
          </a:r>
          <a:br>
            <a:rPr lang="en-US" sz="1200" b="0" kern="1200" dirty="0" smtClean="0">
              <a:latin typeface="+mn-lt"/>
            </a:rPr>
          </a:br>
          <a:r>
            <a:rPr lang="el-GR" sz="1600" b="1" kern="1200" dirty="0" smtClean="0">
              <a:solidFill>
                <a:srgbClr val="FF0000"/>
              </a:solidFill>
              <a:latin typeface="+mn-lt"/>
            </a:rPr>
            <a:t>110</a:t>
          </a:r>
          <a:r>
            <a:rPr lang="bg-BG" sz="1600" b="1" kern="1200" dirty="0" smtClean="0">
              <a:solidFill>
                <a:srgbClr val="FF0000"/>
              </a:solidFill>
              <a:latin typeface="+mn-lt"/>
            </a:rPr>
            <a:t> </a:t>
          </a:r>
          <a:r>
            <a:rPr lang="el-GR" sz="1600" b="1" kern="1200" dirty="0" smtClean="0">
              <a:solidFill>
                <a:srgbClr val="FF0000"/>
              </a:solidFill>
              <a:latin typeface="+mn-lt"/>
            </a:rPr>
            <a:t>000€</a:t>
          </a:r>
          <a:endParaRPr lang="el-GR" sz="1600" b="1" kern="1200" dirty="0">
            <a:solidFill>
              <a:srgbClr val="FF0000"/>
            </a:solidFill>
            <a:latin typeface="+mn-lt"/>
          </a:endParaRPr>
        </a:p>
      </dsp:txBody>
      <dsp:txXfrm>
        <a:off x="1968700" y="3377325"/>
        <a:ext cx="2098944" cy="367086"/>
      </dsp:txXfrm>
    </dsp:sp>
    <dsp:sp modelId="{C33C5703-734B-45F9-BA7F-5B0121C5C42B}">
      <dsp:nvSpPr>
        <dsp:cNvPr id="0" name=""/>
        <dsp:cNvSpPr/>
      </dsp:nvSpPr>
      <dsp:spPr>
        <a:xfrm>
          <a:off x="3096346" y="2304258"/>
          <a:ext cx="169272" cy="240553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</dsp:sp>
    <dsp:sp modelId="{A336E7F4-74EE-41EF-977F-A23C37AF1841}">
      <dsp:nvSpPr>
        <dsp:cNvPr id="0" name=""/>
        <dsp:cNvSpPr/>
      </dsp:nvSpPr>
      <dsp:spPr>
        <a:xfrm>
          <a:off x="3096340" y="2557775"/>
          <a:ext cx="2183290" cy="701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0092" tIns="0" rIns="0" bIns="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100" b="0" kern="1200" dirty="0" smtClean="0">
              <a:latin typeface="+mn-lt"/>
            </a:rPr>
            <a:t>Среден</a:t>
          </a:r>
          <a:r>
            <a:rPr lang="el-GR" sz="1100" b="0" kern="1200" dirty="0" smtClean="0">
              <a:latin typeface="+mn-lt"/>
            </a:rPr>
            <a:t> </a:t>
          </a:r>
          <a:r>
            <a:rPr lang="bg-BG" sz="1100" b="1" kern="1200" dirty="0" smtClean="0">
              <a:solidFill>
                <a:srgbClr val="FF0000"/>
              </a:solidFill>
              <a:latin typeface="+mn-lt"/>
            </a:rPr>
            <a:t>годишен</a:t>
          </a:r>
          <a:r>
            <a:rPr lang="bg-BG" sz="1100" b="1" kern="1200" dirty="0" smtClean="0">
              <a:latin typeface="+mn-lt"/>
            </a:rPr>
            <a:t> </a:t>
          </a:r>
          <a:r>
            <a:rPr lang="bg-BG" sz="1100" b="0" kern="1200" dirty="0" smtClean="0">
              <a:latin typeface="+mn-lt"/>
            </a:rPr>
            <a:t>доход </a:t>
          </a:r>
          <a:r>
            <a:rPr lang="en-US" sz="1100" b="0" kern="1200" dirty="0" smtClean="0">
              <a:latin typeface="+mn-lt"/>
            </a:rPr>
            <a:t/>
          </a:r>
          <a:br>
            <a:rPr lang="en-US" sz="1100" b="0" kern="1200" dirty="0" smtClean="0">
              <a:latin typeface="+mn-lt"/>
            </a:rPr>
          </a:br>
          <a:r>
            <a:rPr lang="el-GR" sz="1600" b="1" kern="1200" dirty="0" smtClean="0">
              <a:solidFill>
                <a:srgbClr val="FF0000"/>
              </a:solidFill>
              <a:latin typeface="+mn-lt"/>
            </a:rPr>
            <a:t>250</a:t>
          </a:r>
          <a:r>
            <a:rPr lang="bg-BG" sz="1600" b="1" kern="1200" dirty="0" smtClean="0">
              <a:solidFill>
                <a:srgbClr val="FF0000"/>
              </a:solidFill>
              <a:latin typeface="+mn-lt"/>
            </a:rPr>
            <a:t> </a:t>
          </a:r>
          <a:r>
            <a:rPr lang="el-GR" sz="1600" b="1" kern="1200" dirty="0" smtClean="0">
              <a:solidFill>
                <a:srgbClr val="FF0000"/>
              </a:solidFill>
              <a:latin typeface="+mn-lt"/>
            </a:rPr>
            <a:t>000€</a:t>
          </a:r>
          <a:r>
            <a:rPr lang="bg-BG" sz="1600" b="1" kern="1200" dirty="0" smtClean="0">
              <a:latin typeface="+mn-lt"/>
            </a:rPr>
            <a:t/>
          </a:r>
          <a:br>
            <a:rPr lang="bg-BG" sz="1600" b="1" kern="1200" dirty="0" smtClean="0">
              <a:latin typeface="+mn-lt"/>
            </a:rPr>
          </a:br>
          <a:r>
            <a:rPr lang="el-GR" sz="1100" b="1" kern="1200" dirty="0" smtClean="0">
              <a:latin typeface="+mn-lt"/>
            </a:rPr>
            <a:t>+</a:t>
          </a:r>
          <a:r>
            <a:rPr lang="el-GR" sz="1600" b="1" kern="1200" dirty="0" smtClean="0">
              <a:latin typeface="+mn-lt"/>
            </a:rPr>
            <a:t> </a:t>
          </a:r>
          <a:r>
            <a:rPr lang="bg-BG" sz="1100" b="1" kern="1200" dirty="0" smtClean="0">
              <a:latin typeface="+mn-lt"/>
            </a:rPr>
            <a:t>ТРИДНЕВНО ПЪТУВАНЕ</a:t>
          </a:r>
          <a:endParaRPr lang="el-GR" sz="1100" b="1" kern="1200" dirty="0">
            <a:latin typeface="+mn-lt"/>
          </a:endParaRPr>
        </a:p>
      </dsp:txBody>
      <dsp:txXfrm>
        <a:off x="3096340" y="2557775"/>
        <a:ext cx="2183290" cy="701642"/>
      </dsp:txXfrm>
    </dsp:sp>
    <dsp:sp modelId="{0354FE58-E85A-4D7D-A79C-E8D5184ED241}">
      <dsp:nvSpPr>
        <dsp:cNvPr id="0" name=""/>
        <dsp:cNvSpPr/>
      </dsp:nvSpPr>
      <dsp:spPr>
        <a:xfrm>
          <a:off x="6676575" y="1080117"/>
          <a:ext cx="308202" cy="354858"/>
        </a:xfrm>
        <a:prstGeom prst="ellipse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33F80D-4A23-4887-A473-F72E9FA49CCD}">
      <dsp:nvSpPr>
        <dsp:cNvPr id="0" name=""/>
        <dsp:cNvSpPr/>
      </dsp:nvSpPr>
      <dsp:spPr>
        <a:xfrm>
          <a:off x="4873498" y="1930804"/>
          <a:ext cx="2183290" cy="661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6892" tIns="0" rIns="0" bIns="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100" b="0" kern="1200" dirty="0" smtClean="0">
              <a:latin typeface="+mn-lt"/>
            </a:rPr>
            <a:t>Среден</a:t>
          </a:r>
          <a:r>
            <a:rPr lang="el-GR" sz="1100" b="0" kern="1200" dirty="0" smtClean="0">
              <a:latin typeface="+mn-lt"/>
            </a:rPr>
            <a:t> </a:t>
          </a:r>
          <a:r>
            <a:rPr lang="bg-BG" sz="1100" b="1" kern="1200" dirty="0" smtClean="0">
              <a:solidFill>
                <a:srgbClr val="FF0000"/>
              </a:solidFill>
              <a:latin typeface="+mn-lt"/>
            </a:rPr>
            <a:t>годишен</a:t>
          </a:r>
          <a:r>
            <a:rPr lang="bg-BG" sz="1100" b="1" kern="1200" dirty="0" smtClean="0">
              <a:latin typeface="+mn-lt"/>
            </a:rPr>
            <a:t> </a:t>
          </a:r>
          <a:r>
            <a:rPr lang="bg-BG" sz="1100" b="0" kern="1200" dirty="0" smtClean="0">
              <a:latin typeface="+mn-lt"/>
            </a:rPr>
            <a:t>доход</a:t>
          </a:r>
          <a:br>
            <a:rPr lang="bg-BG" sz="1100" b="0" kern="1200" dirty="0" smtClean="0">
              <a:latin typeface="+mn-lt"/>
            </a:rPr>
          </a:br>
          <a:r>
            <a:rPr lang="en-US" sz="1600" b="1" kern="1200" dirty="0" smtClean="0">
              <a:solidFill>
                <a:srgbClr val="FF0000"/>
              </a:solidFill>
              <a:latin typeface="+mn-lt"/>
            </a:rPr>
            <a:t>500</a:t>
          </a:r>
          <a:r>
            <a:rPr lang="bg-BG" sz="1600" b="1" kern="1200" dirty="0" smtClean="0">
              <a:solidFill>
                <a:srgbClr val="FF0000"/>
              </a:solidFill>
              <a:latin typeface="+mn-lt"/>
            </a:rPr>
            <a:t> </a:t>
          </a:r>
          <a:r>
            <a:rPr lang="el-GR" sz="1600" b="1" kern="1200" dirty="0" smtClean="0">
              <a:solidFill>
                <a:srgbClr val="FF0000"/>
              </a:solidFill>
              <a:latin typeface="+mn-lt"/>
            </a:rPr>
            <a:t>000€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100" b="1" kern="1200" dirty="0" smtClean="0">
              <a:latin typeface="+mn-lt"/>
            </a:rPr>
            <a:t>+ </a:t>
          </a:r>
          <a:r>
            <a:rPr lang="bg-BG" sz="1100" b="1" kern="1200" dirty="0" smtClean="0">
              <a:latin typeface="+mn-lt"/>
            </a:rPr>
            <a:t>ПЕТДНЕВНО ПЪТУВАНЕ</a:t>
          </a:r>
          <a:endParaRPr lang="el-GR" sz="1100" b="1" kern="1200" dirty="0">
            <a:latin typeface="+mn-lt"/>
          </a:endParaRPr>
        </a:p>
      </dsp:txBody>
      <dsp:txXfrm>
        <a:off x="4873498" y="1930804"/>
        <a:ext cx="2183290" cy="6614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217381-60C2-436A-A4ED-D47EEA34D1B2}">
      <dsp:nvSpPr>
        <dsp:cNvPr id="0" name=""/>
        <dsp:cNvSpPr/>
      </dsp:nvSpPr>
      <dsp:spPr>
        <a:xfrm>
          <a:off x="1330796" y="308413"/>
          <a:ext cx="1754421" cy="1754421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b="1" kern="1200" dirty="0" smtClean="0">
              <a:latin typeface="Calibri" panose="020F0502020204030204" pitchFamily="34" charset="0"/>
            </a:rPr>
            <a:t>Ползвам продуктите</a:t>
          </a:r>
          <a:endParaRPr lang="el-GR" sz="1800" b="1" kern="1200" dirty="0">
            <a:latin typeface="Calibri" panose="020F0502020204030204" pitchFamily="34" charset="0"/>
          </a:endParaRPr>
        </a:p>
      </dsp:txBody>
      <dsp:txXfrm>
        <a:off x="1587725" y="565342"/>
        <a:ext cx="1240563" cy="1240563"/>
      </dsp:txXfrm>
    </dsp:sp>
    <dsp:sp modelId="{C5EA91FB-70E7-4E94-914E-9798D987159F}">
      <dsp:nvSpPr>
        <dsp:cNvPr id="0" name=""/>
        <dsp:cNvSpPr/>
      </dsp:nvSpPr>
      <dsp:spPr>
        <a:xfrm rot="3600000">
          <a:off x="2626638" y="2022133"/>
          <a:ext cx="470515" cy="592117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000" b="1" kern="1200">
            <a:latin typeface="Century Gothic" pitchFamily="34" charset="0"/>
          </a:endParaRPr>
        </a:p>
      </dsp:txBody>
      <dsp:txXfrm>
        <a:off x="2661927" y="2079435"/>
        <a:ext cx="329361" cy="355271"/>
      </dsp:txXfrm>
    </dsp:sp>
    <dsp:sp modelId="{9A820850-E8E3-4DA5-A037-862802F3CC7A}">
      <dsp:nvSpPr>
        <dsp:cNvPr id="0" name=""/>
        <dsp:cNvSpPr/>
      </dsp:nvSpPr>
      <dsp:spPr>
        <a:xfrm>
          <a:off x="2672384" y="2591362"/>
          <a:ext cx="1707367" cy="1754421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b="1" kern="1200" dirty="0" err="1" smtClean="0">
              <a:latin typeface="Calibri" panose="020F0502020204030204" pitchFamily="34" charset="0"/>
            </a:rPr>
            <a:t>Препо</a:t>
          </a:r>
          <a:r>
            <a:rPr lang="bg-BG" sz="1800" b="1" kern="1200" dirty="0" smtClean="0">
              <a:latin typeface="Calibri" panose="020F0502020204030204" pitchFamily="34" charset="0"/>
            </a:rPr>
            <a:t>-ръчвам продуктите и печеля</a:t>
          </a:r>
          <a:endParaRPr lang="el-GR" sz="1800" b="1" kern="1200" dirty="0">
            <a:latin typeface="Calibri" panose="020F0502020204030204" pitchFamily="34" charset="0"/>
          </a:endParaRPr>
        </a:p>
      </dsp:txBody>
      <dsp:txXfrm>
        <a:off x="2922422" y="2848291"/>
        <a:ext cx="1207291" cy="1240563"/>
      </dsp:txXfrm>
    </dsp:sp>
    <dsp:sp modelId="{14EAB1F1-56AF-4E57-A85F-2C31FFB8554C}">
      <dsp:nvSpPr>
        <dsp:cNvPr id="0" name=""/>
        <dsp:cNvSpPr/>
      </dsp:nvSpPr>
      <dsp:spPr>
        <a:xfrm rot="10800000">
          <a:off x="1993463" y="3172514"/>
          <a:ext cx="479770" cy="592117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000" b="1" kern="1200">
            <a:latin typeface="Century Gothic" pitchFamily="34" charset="0"/>
          </a:endParaRPr>
        </a:p>
      </dsp:txBody>
      <dsp:txXfrm rot="10800000">
        <a:off x="2137394" y="3290937"/>
        <a:ext cx="335839" cy="355271"/>
      </dsp:txXfrm>
    </dsp:sp>
    <dsp:sp modelId="{D7EF4602-18CC-4FA7-8632-B1D6069FA730}">
      <dsp:nvSpPr>
        <dsp:cNvPr id="0" name=""/>
        <dsp:cNvSpPr/>
      </dsp:nvSpPr>
      <dsp:spPr>
        <a:xfrm>
          <a:off x="12735" y="2591362"/>
          <a:ext cx="1754421" cy="1754421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b="1" kern="1200" dirty="0" smtClean="0">
              <a:latin typeface="Calibri" panose="020F0502020204030204" pitchFamily="34" charset="0"/>
            </a:rPr>
            <a:t>Каня и другите да правят същото</a:t>
          </a:r>
          <a:endParaRPr lang="el-GR" sz="1800" b="1" kern="1200" dirty="0">
            <a:latin typeface="Calibri" panose="020F0502020204030204" pitchFamily="34" charset="0"/>
          </a:endParaRPr>
        </a:p>
      </dsp:txBody>
      <dsp:txXfrm>
        <a:off x="269664" y="2848291"/>
        <a:ext cx="1240563" cy="1240563"/>
      </dsp:txXfrm>
    </dsp:sp>
    <dsp:sp modelId="{DD18833A-0FC5-465D-9F1A-E204CA644AC4}">
      <dsp:nvSpPr>
        <dsp:cNvPr id="0" name=""/>
        <dsp:cNvSpPr/>
      </dsp:nvSpPr>
      <dsp:spPr>
        <a:xfrm rot="18000000">
          <a:off x="1308713" y="2042494"/>
          <a:ext cx="467301" cy="592117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000" b="1" kern="1200">
            <a:latin typeface="Century Gothic" pitchFamily="34" charset="0"/>
          </a:endParaRPr>
        </a:p>
      </dsp:txBody>
      <dsp:txXfrm>
        <a:off x="1343761" y="2221621"/>
        <a:ext cx="327111" cy="3552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5334C7B-415B-4A64-BEAA-1BD09B62DF01}" type="datetimeFigureOut">
              <a:rPr lang="bg-BG"/>
              <a:pPr>
                <a:defRPr/>
              </a:pPr>
              <a:t>26.3.2015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bg-BG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bg-BG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3C363D03-D1F8-464C-9E56-8E0627B003B9}" type="slidenum">
              <a:rPr lang="bg-BG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334736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bg-BG" dirty="0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7FBD51D-388E-4C35-ABC5-E74265547566}" type="slidenum">
              <a:rPr lang="en-US" altLang="bg-BG"/>
              <a:pPr/>
              <a:t>2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768231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C8600D6-4BA2-42E2-B564-AF7A0D456D89}" type="slidenum">
              <a:rPr lang="en-US" altLang="bg-BG"/>
              <a:pPr>
                <a:spcBef>
                  <a:spcPct val="0"/>
                </a:spcBef>
              </a:pPr>
              <a:t>20</a:t>
            </a:fld>
            <a:endParaRPr lang="en-US" altLang="bg-BG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bg-BG" dirty="0" smtClean="0"/>
          </a:p>
        </p:txBody>
      </p:sp>
    </p:spTree>
    <p:extLst>
      <p:ext uri="{BB962C8B-B14F-4D97-AF65-F5344CB8AC3E}">
        <p14:creationId xmlns:p14="http://schemas.microsoft.com/office/powerpoint/2010/main" val="1974379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bg-BG" dirty="0" smtClean="0"/>
          </a:p>
        </p:txBody>
      </p:sp>
      <p:sp>
        <p:nvSpPr>
          <p:cNvPr id="76804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BCAA33A-E81C-40B3-90D4-99649FBCF603}" type="slidenum">
              <a:rPr lang="el-GR" altLang="bg-BG"/>
              <a:pPr eaLnBrk="1" hangingPunct="1">
                <a:spcBef>
                  <a:spcPct val="0"/>
                </a:spcBef>
              </a:pPr>
              <a:t>21</a:t>
            </a:fld>
            <a:endParaRPr lang="el-GR" altLang="bg-BG"/>
          </a:p>
        </p:txBody>
      </p:sp>
    </p:spTree>
    <p:extLst>
      <p:ext uri="{BB962C8B-B14F-4D97-AF65-F5344CB8AC3E}">
        <p14:creationId xmlns:p14="http://schemas.microsoft.com/office/powerpoint/2010/main" val="3485210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2B3F9F8-8B64-4BFD-AE23-7834CF9F168E}" type="slidenum">
              <a:rPr lang="en-US" altLang="bg-BG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22</a:t>
            </a:fld>
            <a:endParaRPr lang="en-US" altLang="bg-BG">
              <a:solidFill>
                <a:srgbClr val="000000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dirty="0" smtClean="0"/>
          </a:p>
        </p:txBody>
      </p:sp>
    </p:spTree>
    <p:extLst>
      <p:ext uri="{BB962C8B-B14F-4D97-AF65-F5344CB8AC3E}">
        <p14:creationId xmlns:p14="http://schemas.microsoft.com/office/powerpoint/2010/main" val="2599609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bg-BG" dirty="0" smtClean="0"/>
          </a:p>
        </p:txBody>
      </p:sp>
      <p:sp>
        <p:nvSpPr>
          <p:cNvPr id="78852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723EF7E-E26A-4C90-BAC3-C3703E000FAE}" type="slidenum">
              <a:rPr lang="el-GR" altLang="bg-BG"/>
              <a:pPr eaLnBrk="1" hangingPunct="1">
                <a:spcBef>
                  <a:spcPct val="0"/>
                </a:spcBef>
              </a:pPr>
              <a:t>23</a:t>
            </a:fld>
            <a:endParaRPr lang="el-GR" altLang="bg-BG"/>
          </a:p>
        </p:txBody>
      </p:sp>
    </p:spTree>
    <p:extLst>
      <p:ext uri="{BB962C8B-B14F-4D97-AF65-F5344CB8AC3E}">
        <p14:creationId xmlns:p14="http://schemas.microsoft.com/office/powerpoint/2010/main" val="19202638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04B5D7B-C8CF-4AEC-9762-088A8147D19C}" type="slidenum">
              <a:rPr lang="en-US" altLang="bg-BG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24</a:t>
            </a:fld>
            <a:endParaRPr lang="en-US" altLang="bg-BG">
              <a:solidFill>
                <a:srgbClr val="000000"/>
              </a:solidFill>
            </a:endParaRPr>
          </a:p>
        </p:txBody>
      </p:sp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3887788" y="3175"/>
            <a:ext cx="297021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bg-BG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4580" name="Rectangle 3"/>
          <p:cNvSpPr>
            <a:spLocks noChangeArrowheads="1"/>
          </p:cNvSpPr>
          <p:nvPr/>
        </p:nvSpPr>
        <p:spPr bwMode="auto">
          <a:xfrm>
            <a:off x="3887788" y="8705850"/>
            <a:ext cx="2970212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633" tIns="0" rIns="19633" bIns="0" anchor="b"/>
          <a:lstStyle>
            <a:lvl1pPr defTabSz="9445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445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445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445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445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445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445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445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445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bg-BG" sz="1000" i="1">
                <a:solidFill>
                  <a:srgbClr val="000000"/>
                </a:solidFill>
                <a:latin typeface="Times" panose="02020603050405020304" pitchFamily="18" charset="0"/>
              </a:rPr>
              <a:t>1</a:t>
            </a:r>
          </a:p>
        </p:txBody>
      </p:sp>
      <p:sp>
        <p:nvSpPr>
          <p:cNvPr id="24581" name="Rectangle 4"/>
          <p:cNvSpPr>
            <a:spLocks noChangeArrowheads="1"/>
          </p:cNvSpPr>
          <p:nvPr/>
        </p:nvSpPr>
        <p:spPr bwMode="auto">
          <a:xfrm>
            <a:off x="0" y="8705850"/>
            <a:ext cx="297021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bg-BG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4582" name="Rectangle 5"/>
          <p:cNvSpPr>
            <a:spLocks noChangeArrowheads="1"/>
          </p:cNvSpPr>
          <p:nvPr/>
        </p:nvSpPr>
        <p:spPr bwMode="auto">
          <a:xfrm>
            <a:off x="0" y="3175"/>
            <a:ext cx="297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bg-BG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4583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81038"/>
            <a:ext cx="4554537" cy="3416300"/>
          </a:xfrm>
          <a:ln cap="flat">
            <a:solidFill>
              <a:schemeClr val="tx1"/>
            </a:solidFill>
          </a:ln>
        </p:spPr>
      </p:sp>
      <p:sp>
        <p:nvSpPr>
          <p:cNvPr id="79880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90600" y="4356100"/>
            <a:ext cx="4876800" cy="40671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93" tIns="47448" rIns="94893" bIns="47448"/>
          <a:lstStyle/>
          <a:p>
            <a:pPr eaLnBrk="1" hangingPunct="1">
              <a:defRPr/>
            </a:pPr>
            <a:endParaRPr lang="en-US" altLang="bg-BG" dirty="0"/>
          </a:p>
        </p:txBody>
      </p:sp>
    </p:spTree>
    <p:extLst>
      <p:ext uri="{BB962C8B-B14F-4D97-AF65-F5344CB8AC3E}">
        <p14:creationId xmlns:p14="http://schemas.microsoft.com/office/powerpoint/2010/main" val="2299433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316CB23-1364-4EFC-AA2E-C3139D0579FE}" type="slidenum">
              <a:rPr lang="en-US" altLang="bg-BG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25</a:t>
            </a:fld>
            <a:endParaRPr lang="en-US" altLang="bg-BG">
              <a:solidFill>
                <a:srgbClr val="000000"/>
              </a:solidFill>
            </a:endParaRPr>
          </a:p>
        </p:txBody>
      </p:sp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3887788" y="3175"/>
            <a:ext cx="297021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bg-BG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3887788" y="8705850"/>
            <a:ext cx="2970212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633" tIns="0" rIns="19633" bIns="0" anchor="b"/>
          <a:lstStyle>
            <a:lvl1pPr defTabSz="9445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445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445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445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445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445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445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445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445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bg-BG" sz="1000" i="1">
                <a:solidFill>
                  <a:srgbClr val="000000"/>
                </a:solidFill>
                <a:latin typeface="Times" panose="02020603050405020304" pitchFamily="18" charset="0"/>
              </a:rPr>
              <a:t>1</a:t>
            </a:r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0" y="8705850"/>
            <a:ext cx="297021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bg-BG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6630" name="Rectangle 5"/>
          <p:cNvSpPr>
            <a:spLocks noChangeArrowheads="1"/>
          </p:cNvSpPr>
          <p:nvPr/>
        </p:nvSpPr>
        <p:spPr bwMode="auto">
          <a:xfrm>
            <a:off x="0" y="3175"/>
            <a:ext cx="297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bg-BG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6631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81038"/>
            <a:ext cx="4554537" cy="3416300"/>
          </a:xfrm>
          <a:ln cap="flat">
            <a:solidFill>
              <a:schemeClr val="tx1"/>
            </a:solidFill>
          </a:ln>
        </p:spPr>
      </p:sp>
      <p:sp>
        <p:nvSpPr>
          <p:cNvPr id="80904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90600" y="4356100"/>
            <a:ext cx="4876800" cy="40671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93" tIns="47448" rIns="94893" bIns="47448"/>
          <a:lstStyle/>
          <a:p>
            <a:pPr eaLnBrk="1" hangingPunct="1">
              <a:defRPr/>
            </a:pPr>
            <a:endParaRPr lang="en-US" altLang="bg-BG" dirty="0" smtClean="0"/>
          </a:p>
        </p:txBody>
      </p:sp>
    </p:spTree>
    <p:extLst>
      <p:ext uri="{BB962C8B-B14F-4D97-AF65-F5344CB8AC3E}">
        <p14:creationId xmlns:p14="http://schemas.microsoft.com/office/powerpoint/2010/main" val="29524988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5F2EE30-3F5E-4EB9-8D04-4B0F69C9D100}" type="slidenum">
              <a:rPr lang="en-US" altLang="bg-BG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26</a:t>
            </a:fld>
            <a:endParaRPr lang="en-US" altLang="bg-BG">
              <a:solidFill>
                <a:srgbClr val="000000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dirty="0" smtClean="0"/>
          </a:p>
        </p:txBody>
      </p:sp>
    </p:spTree>
    <p:extLst>
      <p:ext uri="{BB962C8B-B14F-4D97-AF65-F5344CB8AC3E}">
        <p14:creationId xmlns:p14="http://schemas.microsoft.com/office/powerpoint/2010/main" val="24436726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667706E-0321-4C74-8458-9CF72BDF6C18}" type="slidenum">
              <a:rPr lang="en-US" altLang="bg-BG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27</a:t>
            </a:fld>
            <a:endParaRPr lang="en-US" altLang="bg-BG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47" name="Rectangle 2"/>
          <p:cNvSpPr>
            <a:spLocks noChangeArrowheads="1"/>
          </p:cNvSpPr>
          <p:nvPr/>
        </p:nvSpPr>
        <p:spPr bwMode="auto">
          <a:xfrm>
            <a:off x="3887788" y="1588"/>
            <a:ext cx="29702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bg-BG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48" name="Rectangle 3"/>
          <p:cNvSpPr>
            <a:spLocks noChangeArrowheads="1"/>
          </p:cNvSpPr>
          <p:nvPr/>
        </p:nvSpPr>
        <p:spPr bwMode="auto">
          <a:xfrm>
            <a:off x="3887788" y="8705850"/>
            <a:ext cx="2970212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633" tIns="0" rIns="19633" bIns="0" anchor="b"/>
          <a:lstStyle>
            <a:lvl1pPr defTabSz="9445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445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445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445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445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445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445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445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445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bg-BG" sz="1000" i="1">
                <a:solidFill>
                  <a:srgbClr val="000000"/>
                </a:solidFill>
                <a:latin typeface="Times" panose="02020603050405020304" pitchFamily="18" charset="0"/>
              </a:rPr>
              <a:t>1</a:t>
            </a:r>
          </a:p>
        </p:txBody>
      </p:sp>
      <p:sp>
        <p:nvSpPr>
          <p:cNvPr id="82949" name="Rectangle 4"/>
          <p:cNvSpPr>
            <a:spLocks noChangeArrowheads="1"/>
          </p:cNvSpPr>
          <p:nvPr/>
        </p:nvSpPr>
        <p:spPr bwMode="auto">
          <a:xfrm>
            <a:off x="0" y="8705850"/>
            <a:ext cx="297021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bg-BG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50" name="Rectangle 5"/>
          <p:cNvSpPr>
            <a:spLocks noChangeArrowheads="1"/>
          </p:cNvSpPr>
          <p:nvPr/>
        </p:nvSpPr>
        <p:spPr bwMode="auto">
          <a:xfrm>
            <a:off x="0" y="1588"/>
            <a:ext cx="29702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bg-BG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51" name="Rectangle 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4113" y="682625"/>
            <a:ext cx="4554537" cy="3414713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52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4356100"/>
            <a:ext cx="4876800" cy="4067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893" tIns="47448" rIns="94893" bIns="47448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bg-BG" smtClean="0"/>
          </a:p>
        </p:txBody>
      </p:sp>
    </p:spTree>
    <p:extLst>
      <p:ext uri="{BB962C8B-B14F-4D97-AF65-F5344CB8AC3E}">
        <p14:creationId xmlns:p14="http://schemas.microsoft.com/office/powerpoint/2010/main" val="32129626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g-BG" altLang="bg-BG" dirty="0" smtClean="0"/>
          </a:p>
        </p:txBody>
      </p:sp>
      <p:sp>
        <p:nvSpPr>
          <p:cNvPr id="84996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5FC914D-2401-4634-B045-89B77B780BF5}" type="slidenum">
              <a:rPr lang="el-GR" altLang="bg-BG"/>
              <a:pPr eaLnBrk="1" hangingPunct="1">
                <a:spcBef>
                  <a:spcPct val="0"/>
                </a:spcBef>
              </a:pPr>
              <a:t>28</a:t>
            </a:fld>
            <a:endParaRPr lang="el-GR" altLang="bg-BG"/>
          </a:p>
        </p:txBody>
      </p:sp>
    </p:spTree>
    <p:extLst>
      <p:ext uri="{BB962C8B-B14F-4D97-AF65-F5344CB8AC3E}">
        <p14:creationId xmlns:p14="http://schemas.microsoft.com/office/powerpoint/2010/main" val="3579699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bg-BG" dirty="0" smtClean="0"/>
          </a:p>
        </p:txBody>
      </p:sp>
      <p:sp>
        <p:nvSpPr>
          <p:cNvPr id="86020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6E31BAF-DA9C-4BDD-802F-DD9C7C2A52DE}" type="slidenum">
              <a:rPr lang="el-GR" altLang="bg-BG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30</a:t>
            </a:fld>
            <a:endParaRPr lang="el-GR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962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bg-BG" dirty="0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7FBD51D-388E-4C35-ABC5-E74265547566}" type="slidenum">
              <a:rPr lang="en-US" altLang="bg-BG"/>
              <a:pPr/>
              <a:t>4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3265244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bg-BG" dirty="0" smtClean="0"/>
          </a:p>
        </p:txBody>
      </p:sp>
      <p:sp>
        <p:nvSpPr>
          <p:cNvPr id="87044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8050439-2A3B-4AE9-841D-62660C9DDEF1}" type="slidenum">
              <a:rPr lang="el-GR" altLang="bg-BG"/>
              <a:pPr eaLnBrk="1" hangingPunct="1">
                <a:spcBef>
                  <a:spcPct val="0"/>
                </a:spcBef>
              </a:pPr>
              <a:t>33</a:t>
            </a:fld>
            <a:endParaRPr lang="el-GR" altLang="bg-BG"/>
          </a:p>
        </p:txBody>
      </p:sp>
    </p:spTree>
    <p:extLst>
      <p:ext uri="{BB962C8B-B14F-4D97-AF65-F5344CB8AC3E}">
        <p14:creationId xmlns:p14="http://schemas.microsoft.com/office/powerpoint/2010/main" val="34001066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bg-BG" smtClean="0"/>
          </a:p>
        </p:txBody>
      </p:sp>
      <p:sp>
        <p:nvSpPr>
          <p:cNvPr id="88068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57668BD-2F07-47A5-BA41-CEADAD0D8115}" type="slidenum">
              <a:rPr lang="el-GR" altLang="bg-BG"/>
              <a:pPr eaLnBrk="1" hangingPunct="1">
                <a:spcBef>
                  <a:spcPct val="0"/>
                </a:spcBef>
              </a:pPr>
              <a:t>34</a:t>
            </a:fld>
            <a:endParaRPr lang="el-GR" altLang="bg-BG"/>
          </a:p>
        </p:txBody>
      </p:sp>
    </p:spTree>
    <p:extLst>
      <p:ext uri="{BB962C8B-B14F-4D97-AF65-F5344CB8AC3E}">
        <p14:creationId xmlns:p14="http://schemas.microsoft.com/office/powerpoint/2010/main" val="20122980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bg-BG" smtClean="0"/>
          </a:p>
        </p:txBody>
      </p:sp>
      <p:sp>
        <p:nvSpPr>
          <p:cNvPr id="89092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E9CE2A3-BEED-4DCC-98D6-211870ED572C}" type="slidenum">
              <a:rPr lang="el-GR" altLang="bg-BG"/>
              <a:pPr eaLnBrk="1" hangingPunct="1">
                <a:spcBef>
                  <a:spcPct val="0"/>
                </a:spcBef>
              </a:pPr>
              <a:t>35</a:t>
            </a:fld>
            <a:endParaRPr lang="el-GR" altLang="bg-BG"/>
          </a:p>
        </p:txBody>
      </p:sp>
    </p:spTree>
    <p:extLst>
      <p:ext uri="{BB962C8B-B14F-4D97-AF65-F5344CB8AC3E}">
        <p14:creationId xmlns:p14="http://schemas.microsoft.com/office/powerpoint/2010/main" val="22264910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bg-BG" dirty="0" smtClean="0"/>
          </a:p>
        </p:txBody>
      </p:sp>
      <p:sp>
        <p:nvSpPr>
          <p:cNvPr id="90116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CFCBDFE-6D07-4C7F-9702-56BC34DBE264}" type="slidenum">
              <a:rPr lang="el-GR" altLang="bg-BG"/>
              <a:pPr eaLnBrk="1" hangingPunct="1">
                <a:spcBef>
                  <a:spcPct val="0"/>
                </a:spcBef>
              </a:pPr>
              <a:t>37</a:t>
            </a:fld>
            <a:endParaRPr lang="el-GR" altLang="bg-BG"/>
          </a:p>
        </p:txBody>
      </p:sp>
    </p:spTree>
    <p:extLst>
      <p:ext uri="{BB962C8B-B14F-4D97-AF65-F5344CB8AC3E}">
        <p14:creationId xmlns:p14="http://schemas.microsoft.com/office/powerpoint/2010/main" val="36225292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bg-BG" dirty="0" smtClean="0"/>
          </a:p>
        </p:txBody>
      </p:sp>
      <p:sp>
        <p:nvSpPr>
          <p:cNvPr id="91140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1E00DE8-A507-4322-8E3C-D89C45AA91E9}" type="slidenum">
              <a:rPr lang="el-GR" altLang="bg-BG"/>
              <a:pPr eaLnBrk="1" hangingPunct="1">
                <a:spcBef>
                  <a:spcPct val="0"/>
                </a:spcBef>
              </a:pPr>
              <a:t>38</a:t>
            </a:fld>
            <a:endParaRPr lang="el-GR" altLang="bg-BG"/>
          </a:p>
        </p:txBody>
      </p:sp>
    </p:spTree>
    <p:extLst>
      <p:ext uri="{BB962C8B-B14F-4D97-AF65-F5344CB8AC3E}">
        <p14:creationId xmlns:p14="http://schemas.microsoft.com/office/powerpoint/2010/main" val="31609837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bg-BG" dirty="0" smtClean="0"/>
          </a:p>
        </p:txBody>
      </p:sp>
      <p:sp>
        <p:nvSpPr>
          <p:cNvPr id="92164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87EAB15-6229-4E5B-B964-8A2B5B140C0D}" type="slidenum">
              <a:rPr lang="el-GR" altLang="bg-BG"/>
              <a:pPr eaLnBrk="1" hangingPunct="1">
                <a:spcBef>
                  <a:spcPct val="0"/>
                </a:spcBef>
              </a:pPr>
              <a:t>39</a:t>
            </a:fld>
            <a:endParaRPr lang="el-GR" altLang="bg-BG"/>
          </a:p>
        </p:txBody>
      </p:sp>
    </p:spTree>
    <p:extLst>
      <p:ext uri="{BB962C8B-B14F-4D97-AF65-F5344CB8AC3E}">
        <p14:creationId xmlns:p14="http://schemas.microsoft.com/office/powerpoint/2010/main" val="27606914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AF6E5F5-9016-4F09-92FC-5480F1EB566E}" type="slidenum">
              <a:rPr lang="en-US" altLang="bg-BG"/>
              <a:pPr>
                <a:spcBef>
                  <a:spcPct val="0"/>
                </a:spcBef>
              </a:pPr>
              <a:t>40</a:t>
            </a:fld>
            <a:endParaRPr lang="en-US" altLang="bg-BG"/>
          </a:p>
        </p:txBody>
      </p:sp>
      <p:sp>
        <p:nvSpPr>
          <p:cNvPr id="45059" name="Rectangle 2"/>
          <p:cNvSpPr>
            <a:spLocks noChangeArrowheads="1"/>
          </p:cNvSpPr>
          <p:nvPr/>
        </p:nvSpPr>
        <p:spPr bwMode="auto">
          <a:xfrm>
            <a:off x="3887788" y="3175"/>
            <a:ext cx="297021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bg-BG" sz="1800">
              <a:latin typeface="Calibri" panose="020F0502020204030204" pitchFamily="34" charset="0"/>
            </a:endParaRPr>
          </a:p>
        </p:txBody>
      </p:sp>
      <p:sp>
        <p:nvSpPr>
          <p:cNvPr id="45060" name="Rectangle 3"/>
          <p:cNvSpPr>
            <a:spLocks noChangeArrowheads="1"/>
          </p:cNvSpPr>
          <p:nvPr/>
        </p:nvSpPr>
        <p:spPr bwMode="auto">
          <a:xfrm>
            <a:off x="3887788" y="8705850"/>
            <a:ext cx="2970212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633" tIns="0" rIns="19633" bIns="0" anchor="b"/>
          <a:lstStyle>
            <a:lvl1pPr defTabSz="9445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445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445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445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445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445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445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445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445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bg-BG" sz="1000" i="1">
                <a:latin typeface="Times" panose="02020603050405020304" pitchFamily="18" charset="0"/>
              </a:rPr>
              <a:t>1</a:t>
            </a:r>
          </a:p>
        </p:txBody>
      </p:sp>
      <p:sp>
        <p:nvSpPr>
          <p:cNvPr id="45061" name="Rectangle 4"/>
          <p:cNvSpPr>
            <a:spLocks noChangeArrowheads="1"/>
          </p:cNvSpPr>
          <p:nvPr/>
        </p:nvSpPr>
        <p:spPr bwMode="auto">
          <a:xfrm>
            <a:off x="0" y="8705850"/>
            <a:ext cx="297021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bg-BG" sz="1800">
              <a:latin typeface="Calibri" panose="020F0502020204030204" pitchFamily="34" charset="0"/>
            </a:endParaRPr>
          </a:p>
        </p:txBody>
      </p:sp>
      <p:sp>
        <p:nvSpPr>
          <p:cNvPr id="45062" name="Rectangle 5"/>
          <p:cNvSpPr>
            <a:spLocks noChangeArrowheads="1"/>
          </p:cNvSpPr>
          <p:nvPr/>
        </p:nvSpPr>
        <p:spPr bwMode="auto">
          <a:xfrm>
            <a:off x="0" y="3175"/>
            <a:ext cx="297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bg-BG" sz="1800">
              <a:latin typeface="Calibri" panose="020F0502020204030204" pitchFamily="34" charset="0"/>
            </a:endParaRPr>
          </a:p>
        </p:txBody>
      </p:sp>
      <p:sp>
        <p:nvSpPr>
          <p:cNvPr id="45063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81038"/>
            <a:ext cx="4554537" cy="3416300"/>
          </a:xfrm>
          <a:ln cap="flat">
            <a:solidFill>
              <a:schemeClr val="tx1"/>
            </a:solidFill>
          </a:ln>
        </p:spPr>
      </p:sp>
      <p:sp>
        <p:nvSpPr>
          <p:cNvPr id="45064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90600" y="4356100"/>
            <a:ext cx="4876800" cy="4067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93" tIns="47448" rIns="94893" bIns="47448"/>
          <a:lstStyle/>
          <a:p>
            <a:pPr eaLnBrk="1" hangingPunct="1"/>
            <a:endParaRPr lang="en-US" altLang="bg-BG" dirty="0" smtClean="0"/>
          </a:p>
        </p:txBody>
      </p:sp>
    </p:spTree>
    <p:extLst>
      <p:ext uri="{BB962C8B-B14F-4D97-AF65-F5344CB8AC3E}">
        <p14:creationId xmlns:p14="http://schemas.microsoft.com/office/powerpoint/2010/main" val="35765663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+mj-lt"/>
              <a:buNone/>
            </a:pPr>
            <a:endParaRPr lang="en-AU" altLang="bg-BG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512E47C-C57C-497A-A578-74751B1162A6}" type="slidenum">
              <a:rPr lang="en-GB" altLang="bg-BG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41</a:t>
            </a:fld>
            <a:endParaRPr lang="en-GB" altLang="bg-BG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6098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854FC0C-899D-4D30-BAEA-A206612F12A4}" type="slidenum"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43</a:t>
            </a:fld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bg-BG" smtClean="0"/>
          </a:p>
        </p:txBody>
      </p:sp>
    </p:spTree>
    <p:extLst>
      <p:ext uri="{BB962C8B-B14F-4D97-AF65-F5344CB8AC3E}">
        <p14:creationId xmlns:p14="http://schemas.microsoft.com/office/powerpoint/2010/main" val="10524536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bg-BG" dirty="0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7FBD51D-388E-4C35-ABC5-E74265547566}" type="slidenum">
              <a:rPr lang="en-US" altLang="bg-BG"/>
              <a:pPr/>
              <a:t>44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628399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709B06-2F82-4480-BABD-6652D3C82999}" type="slidenum">
              <a:rPr lang="en-US" altLang="bg-BG"/>
              <a:pPr>
                <a:spcBef>
                  <a:spcPct val="0"/>
                </a:spcBef>
              </a:pPr>
              <a:t>13</a:t>
            </a:fld>
            <a:endParaRPr lang="en-US" altLang="bg-BG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2625"/>
            <a:ext cx="4576763" cy="3432175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6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dirty="0" smtClean="0"/>
          </a:p>
        </p:txBody>
      </p:sp>
    </p:spTree>
    <p:extLst>
      <p:ext uri="{BB962C8B-B14F-4D97-AF65-F5344CB8AC3E}">
        <p14:creationId xmlns:p14="http://schemas.microsoft.com/office/powerpoint/2010/main" val="1213584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bg-BG" altLang="bg-BG" sz="800" dirty="0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2DC15E4-F0B4-47E4-A2FD-D506D900C225}" type="slidenum">
              <a:rPr lang="en-US" altLang="bg-BG"/>
              <a:pPr/>
              <a:t>14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672147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bg-BG" dirty="0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6FCF342-F75F-4F19-A062-DC469E11DFE1}" type="slidenum">
              <a:rPr lang="en-US" altLang="bg-BG"/>
              <a:pPr/>
              <a:t>15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572530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179412-ED84-4544-BB78-1AA0CD5724CA}" type="slidenum">
              <a:rPr lang="en-US" altLang="bg-BG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16</a:t>
            </a:fld>
            <a:endParaRPr lang="en-US" altLang="bg-BG">
              <a:solidFill>
                <a:srgbClr val="000000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dirty="0" smtClean="0"/>
          </a:p>
        </p:txBody>
      </p:sp>
    </p:spTree>
    <p:extLst>
      <p:ext uri="{BB962C8B-B14F-4D97-AF65-F5344CB8AC3E}">
        <p14:creationId xmlns:p14="http://schemas.microsoft.com/office/powerpoint/2010/main" val="4248352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bg-BG" dirty="0" smtClean="0"/>
          </a:p>
        </p:txBody>
      </p:sp>
      <p:sp>
        <p:nvSpPr>
          <p:cNvPr id="71684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4104FCB-5C45-4041-8918-0588F941E692}" type="slidenum">
              <a:rPr lang="el-GR" altLang="bg-BG"/>
              <a:pPr eaLnBrk="1" hangingPunct="1">
                <a:spcBef>
                  <a:spcPct val="0"/>
                </a:spcBef>
              </a:pPr>
              <a:t>17</a:t>
            </a:fld>
            <a:endParaRPr lang="el-GR" altLang="bg-BG"/>
          </a:p>
        </p:txBody>
      </p:sp>
    </p:spTree>
    <p:extLst>
      <p:ext uri="{BB962C8B-B14F-4D97-AF65-F5344CB8AC3E}">
        <p14:creationId xmlns:p14="http://schemas.microsoft.com/office/powerpoint/2010/main" val="3900028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bg-BG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84D825C-B580-4193-A114-1624DDE4C23D}" type="slidenum">
              <a:rPr lang="en-US" altLang="bg-BG"/>
              <a:pPr/>
              <a:t>18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4144540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2F1322-4CA2-43C1-9273-433841B1E47F}" type="slidenum">
              <a:rPr lang="en-US" altLang="bg-BG"/>
              <a:pPr>
                <a:spcBef>
                  <a:spcPct val="0"/>
                </a:spcBef>
              </a:pPr>
              <a:t>19</a:t>
            </a:fld>
            <a:endParaRPr lang="en-US" altLang="bg-BG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dirty="0" smtClean="0"/>
          </a:p>
        </p:txBody>
      </p:sp>
    </p:spTree>
    <p:extLst>
      <p:ext uri="{BB962C8B-B14F-4D97-AF65-F5344CB8AC3E}">
        <p14:creationId xmlns:p14="http://schemas.microsoft.com/office/powerpoint/2010/main" val="2296805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3F17A-7305-4CBC-9769-A527B5255840}" type="datetimeFigureOut">
              <a:rPr lang="bg-BG"/>
              <a:pPr>
                <a:defRPr/>
              </a:pPr>
              <a:t>26.3.2015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FE0A25-8C90-4550-BF59-E6603EA01363}" type="slidenum">
              <a:rPr lang="bg-BG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61582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0C3D4-85EE-48C4-A5CF-97C1CB7A64E8}" type="datetimeFigureOut">
              <a:rPr lang="bg-BG"/>
              <a:pPr>
                <a:defRPr/>
              </a:pPr>
              <a:t>26.3.2015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3C9152-472F-4B7F-A770-D9C680819778}" type="slidenum">
              <a:rPr lang="bg-BG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15181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3DCA2-C6EE-4205-891E-C877533B1FA4}" type="datetimeFigureOut">
              <a:rPr lang="bg-BG"/>
              <a:pPr>
                <a:defRPr/>
              </a:pPr>
              <a:t>26.3.2015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E239D-073D-4D0E-9DAC-AE8F852CE1A4}" type="slidenum">
              <a:rPr lang="bg-BG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04862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4" y="3886208"/>
            <a:ext cx="6400800" cy="1752601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6B6A47-FEF7-4C17-BD24-3170464367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627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061ABD-6F30-414D-99E3-DBA90A4A40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377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B48384-20A2-4164-A5DB-1DA7653E2B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3004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1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7B2-845C-4B37-A7B6-89B103D837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02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83"/>
            <a:ext cx="4040188" cy="39512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83"/>
            <a:ext cx="4041775" cy="39512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F20014-5A1A-4B28-AF13-0262CD7C18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72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F949D6-5435-4EAD-B99A-09DB0C07D8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88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870708-44F7-4871-B753-4E5241F68F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9504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5EF2DB-7F2F-4F9F-9C3F-E76E15CDEF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1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BB787-35AE-4BF4-8F03-831CC164B218}" type="datetimeFigureOut">
              <a:rPr lang="bg-BG"/>
              <a:pPr>
                <a:defRPr/>
              </a:pPr>
              <a:t>26.3.2015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D81ABF-FEE0-47C3-8261-850C47215217}" type="slidenum">
              <a:rPr lang="bg-BG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331306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9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B01A74-19CF-48B5-A5F4-C7F54288FE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54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0EB730-A29A-4A92-9791-9AF0D7CE3C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004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3" y="27464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E074FB-DC3D-49F6-8540-B540B8A36D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15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1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5E5CD5-9DAF-47EC-8F67-8A4FA06A20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759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9CC8B-D3DC-4789-AA2C-0177872D25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981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5FCE41-C096-48AE-A5D4-CC2E664107C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538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798672-64B9-44E3-A015-F2122998F1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488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3BB4BC-5869-4A04-938F-C8AC7E4135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483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7D1FF6-1611-419C-A24B-62169F1D36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258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04B5F2-446A-4229-9FD6-545A5F0B3B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42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B4DB5-1220-4BD9-B283-06723E211662}" type="datetimeFigureOut">
              <a:rPr lang="bg-BG"/>
              <a:pPr>
                <a:defRPr/>
              </a:pPr>
              <a:t>26.3.2015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FABD09-1CA8-4431-AFD7-966091930A17}" type="slidenum">
              <a:rPr lang="bg-BG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374739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C2C2DF-0F11-4E3F-9134-C211EF8F18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118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B7FEC1-9DEB-4C19-B88B-5989FBDFCC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153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6C9BC-A8CF-4B4E-AC9E-D847FBB7B7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124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E31610-73A3-42A8-B171-DC852258D8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403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40" y="2129893"/>
            <a:ext cx="7772120" cy="147010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80" y="3886202"/>
            <a:ext cx="6400240" cy="175259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C055B3-CB9C-49DF-8BA0-1D76B56BB5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577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02F9DE-2D21-4D80-84CA-E48030A91A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972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37" y="4406601"/>
            <a:ext cx="7772120" cy="136230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37" y="2906755"/>
            <a:ext cx="7772120" cy="14998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E5092A-D51F-42D8-973E-B28F8FB109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111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769" y="1600201"/>
            <a:ext cx="4047045" cy="45255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197" y="1600201"/>
            <a:ext cx="4047046" cy="45255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57E9AB-4334-4372-A582-84C85B2D72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70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761" y="1535151"/>
            <a:ext cx="4040047" cy="6393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761" y="2174498"/>
            <a:ext cx="4040047" cy="395124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802" y="1535151"/>
            <a:ext cx="4041447" cy="6393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802" y="2174498"/>
            <a:ext cx="4041447" cy="395124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6047DA-AD82-4F20-8BC8-667F2523CE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4887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52B5F3-88F4-4C49-A4B9-8FE386F319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797D7-74FC-495C-9BBE-2B611DC073D6}" type="datetimeFigureOut">
              <a:rPr lang="bg-BG"/>
              <a:pPr>
                <a:defRPr/>
              </a:pPr>
              <a:t>26.3.2015 г.</a:t>
            </a:fld>
            <a:endParaRPr lang="bg-B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63222-78D2-407D-A202-5578F563DBB1}" type="slidenum">
              <a:rPr lang="bg-BG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426474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7F8882-E8FD-4435-AE15-30A2489929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934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61" y="273215"/>
            <a:ext cx="3008336" cy="116158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6" y="273215"/>
            <a:ext cx="5110953" cy="58525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761" y="1434790"/>
            <a:ext cx="3008336" cy="46909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C2C540-9D2E-4AC6-A5FC-C65B3BF206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430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843" y="4800611"/>
            <a:ext cx="5487520" cy="56685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843" y="613321"/>
            <a:ext cx="548752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843" y="5367456"/>
            <a:ext cx="5487520" cy="8047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9BE3E8-6A5A-4205-B109-F120E0B35D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999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8B4BAA-1C66-4F13-86AF-648830A2AC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9064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828" y="275067"/>
            <a:ext cx="2056421" cy="585067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769" y="275067"/>
            <a:ext cx="6037671" cy="585067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144B07-A0CD-4F70-9417-233B44C13C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541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1FF17-953D-456C-AA6A-039C45BB3708}" type="datetimeFigureOut">
              <a:rPr lang="bg-BG"/>
              <a:pPr>
                <a:defRPr/>
              </a:pPr>
              <a:t>26.3.2015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4573F8-F855-413B-BA07-34F8C12F8F4A}" type="slidenum">
              <a:rPr lang="bg-BG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23918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05ADE-05CA-46E8-AFD4-C6066A80AB3A}" type="datetimeFigureOut">
              <a:rPr lang="bg-BG"/>
              <a:pPr>
                <a:defRPr/>
              </a:pPr>
              <a:t>26.3.2015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11833E-C497-440A-940E-86BFC91898DB}" type="slidenum">
              <a:rPr lang="bg-BG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768847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6F4A9-142D-4EF0-A9D4-F77505452201}" type="datetimeFigureOut">
              <a:rPr lang="bg-BG"/>
              <a:pPr>
                <a:defRPr/>
              </a:pPr>
              <a:t>26.3.2015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823AC0-B8D3-4867-8913-9865959B0A36}" type="slidenum">
              <a:rPr lang="bg-BG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330748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E1505-5538-45C3-8158-166925713ABA}" type="datetimeFigureOut">
              <a:rPr lang="bg-BG"/>
              <a:pPr>
                <a:defRPr/>
              </a:pPr>
              <a:t>26.3.2015 г.</a:t>
            </a:fld>
            <a:endParaRPr lang="bg-B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913F51-AFAD-4886-96F8-4CB4AD6D9C77}" type="slidenum">
              <a:rPr lang="bg-BG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146610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61F8D-A3CF-42A8-BD78-F8B67F573703}" type="datetimeFigureOut">
              <a:rPr lang="bg-BG"/>
              <a:pPr>
                <a:defRPr/>
              </a:pPr>
              <a:t>26.3.2015 г.</a:t>
            </a:fld>
            <a:endParaRPr lang="bg-BG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7B8798-AF76-4249-AD9E-4C663E06CBFE}" type="slidenum">
              <a:rPr lang="bg-BG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71909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07470-1F77-427F-AF6E-F060E13DA912}" type="datetimeFigureOut">
              <a:rPr lang="bg-BG"/>
              <a:pPr>
                <a:defRPr/>
              </a:pPr>
              <a:t>26.3.2015 г.</a:t>
            </a:fld>
            <a:endParaRPr lang="bg-BG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DEC78-A61B-46EB-8115-8F727CA27A74}" type="slidenum">
              <a:rPr lang="bg-BG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702125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A2F2C-4FB8-4038-8E80-5DE1F563240C}" type="datetimeFigureOut">
              <a:rPr lang="bg-BG"/>
              <a:pPr>
                <a:defRPr/>
              </a:pPr>
              <a:t>26.3.2015 г.</a:t>
            </a:fld>
            <a:endParaRPr lang="bg-B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7DDAAD-2CB7-48BE-9CC1-8C7F64D581EB}" type="slidenum">
              <a:rPr lang="bg-BG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941632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B2052-D363-4EF0-ADCB-4967CAB07A13}" type="datetimeFigureOut">
              <a:rPr lang="bg-BG"/>
              <a:pPr>
                <a:defRPr/>
              </a:pPr>
              <a:t>26.3.2015 г.</a:t>
            </a:fld>
            <a:endParaRPr lang="bg-BG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846AF7-C753-4289-91D9-187AE1DFCBF4}" type="slidenum">
              <a:rPr lang="bg-BG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011062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A3CCD-72BA-4276-BBBB-4F65E1EFEBA0}" type="datetimeFigureOut">
              <a:rPr lang="bg-BG"/>
              <a:pPr>
                <a:defRPr/>
              </a:pPr>
              <a:t>26.3.2015 г.</a:t>
            </a:fld>
            <a:endParaRPr lang="bg-B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CC878E-B2C6-4735-B541-B2D5F59AF6BF}" type="slidenum">
              <a:rPr lang="bg-BG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104361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DE8E7-7C2C-4662-88B6-F1E41CE808B2}" type="datetimeFigureOut">
              <a:rPr lang="bg-BG"/>
              <a:pPr>
                <a:defRPr/>
              </a:pPr>
              <a:t>26.3.2015 г.</a:t>
            </a:fld>
            <a:endParaRPr lang="bg-B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3A9E1D-A54D-4AC8-8DA0-D8F57CDDFF6A}" type="slidenum">
              <a:rPr lang="bg-BG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164416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22EDB-344D-4BA4-8D1E-EC819F73DAC9}" type="datetimeFigureOut">
              <a:rPr lang="bg-BG"/>
              <a:pPr>
                <a:defRPr/>
              </a:pPr>
              <a:t>26.3.2015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9F433F-7C3A-4517-8272-DF8355C00468}" type="slidenum">
              <a:rPr lang="bg-BG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114876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93CE4-6492-4911-90A9-495751E235CA}" type="datetimeFigureOut">
              <a:rPr lang="bg-BG"/>
              <a:pPr>
                <a:defRPr/>
              </a:pPr>
              <a:t>26.3.2015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06195D-EBC3-4525-B656-42ED92923116}" type="slidenum">
              <a:rPr lang="bg-BG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08234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44AD1-E4ED-4EDE-A714-83AE06545707}" type="datetimeFigureOut">
              <a:rPr lang="bg-BG"/>
              <a:pPr>
                <a:defRPr/>
              </a:pPr>
              <a:t>26.3.2015 г.</a:t>
            </a:fld>
            <a:endParaRPr lang="bg-B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BD3524-15DF-46DC-B0C0-364558206CA0}" type="slidenum">
              <a:rPr lang="bg-BG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62818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8C134-77F5-4D87-8503-17840B1E2D12}" type="datetimeFigureOut">
              <a:rPr lang="bg-BG"/>
              <a:pPr>
                <a:defRPr/>
              </a:pPr>
              <a:t>26.3.2015 г.</a:t>
            </a:fld>
            <a:endParaRPr lang="bg-BG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726DD3-2270-43C2-8933-A76D227D298D}" type="slidenum">
              <a:rPr lang="bg-BG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77950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9AE03-1527-45F8-B08F-277E46779F23}" type="datetimeFigureOut">
              <a:rPr lang="bg-BG"/>
              <a:pPr>
                <a:defRPr/>
              </a:pPr>
              <a:t>26.3.2015 г.</a:t>
            </a:fld>
            <a:endParaRPr lang="bg-B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D06EB-22E1-4681-BB5A-4D07D67D556B}" type="slidenum">
              <a:rPr lang="bg-BG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39678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CCF73-E526-4C29-9042-A5709B6957C3}" type="datetimeFigureOut">
              <a:rPr lang="bg-BG"/>
              <a:pPr>
                <a:defRPr/>
              </a:pPr>
              <a:t>26.3.2015 г.</a:t>
            </a:fld>
            <a:endParaRPr lang="bg-B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BB10DB-220A-4441-81F2-7FA4610571CE}" type="slidenum">
              <a:rPr lang="bg-BG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35494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Click to edit Master title style</a:t>
            </a:r>
            <a:endParaRPr lang="bg-BG" altLang="bg-BG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Click to edit Master text styles</a:t>
            </a:r>
          </a:p>
          <a:p>
            <a:pPr lvl="1"/>
            <a:r>
              <a:rPr lang="en-US" altLang="bg-BG" smtClean="0"/>
              <a:t>Second level</a:t>
            </a:r>
          </a:p>
          <a:p>
            <a:pPr lvl="2"/>
            <a:r>
              <a:rPr lang="en-US" altLang="bg-BG" smtClean="0"/>
              <a:t>Third level</a:t>
            </a:r>
          </a:p>
          <a:p>
            <a:pPr lvl="3"/>
            <a:r>
              <a:rPr lang="en-US" altLang="bg-BG" smtClean="0"/>
              <a:t>Fourth level</a:t>
            </a:r>
          </a:p>
          <a:p>
            <a:pPr lvl="4"/>
            <a:r>
              <a:rPr lang="en-US" altLang="bg-BG" smtClean="0"/>
              <a:t>Fifth level</a:t>
            </a:r>
            <a:endParaRPr lang="bg-BG" altLang="bg-BG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C9F593-438D-44A6-976A-7D7D1F5821CE}" type="datetimeFigureOut">
              <a:rPr lang="bg-BG"/>
              <a:pPr>
                <a:defRPr/>
              </a:pPr>
              <a:t>26.3.2015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99965AF-66FF-44BB-B00D-1886C2D18CE6}" type="slidenum">
              <a:rPr lang="bg-BG"/>
              <a:pPr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Щракнете, за да редактирате стила на заглавието в образеца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en-US" altLang="bg-BG" smtClean="0"/>
              <a:t>Второ ниво</a:t>
            </a:r>
          </a:p>
          <a:p>
            <a:pPr lvl="2"/>
            <a:r>
              <a:rPr lang="en-US" altLang="bg-BG" smtClean="0"/>
              <a:t>Трето ниво</a:t>
            </a:r>
          </a:p>
          <a:p>
            <a:pPr lvl="3"/>
            <a:r>
              <a:rPr lang="en-US" altLang="bg-BG" smtClean="0"/>
              <a:t>Четвърто ниво</a:t>
            </a:r>
          </a:p>
          <a:p>
            <a:pPr lvl="4"/>
            <a:r>
              <a:rPr lang="en-US" altLang="bg-BG" smtClean="0"/>
              <a:t>Пето ниво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1C546EAB-DBC2-43AC-9B61-C79A7E349BB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  <p:sldLayoutId id="21474842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Click to edit Master text styles</a:t>
            </a:r>
          </a:p>
          <a:p>
            <a:pPr lvl="1"/>
            <a:r>
              <a:rPr lang="en-US" altLang="bg-BG" smtClean="0"/>
              <a:t>Second level</a:t>
            </a:r>
          </a:p>
          <a:p>
            <a:pPr lvl="2"/>
            <a:r>
              <a:rPr lang="en-US" altLang="bg-BG" smtClean="0"/>
              <a:t>Third level</a:t>
            </a:r>
          </a:p>
          <a:p>
            <a:pPr lvl="3"/>
            <a:r>
              <a:rPr lang="en-US" altLang="bg-BG" smtClean="0"/>
              <a:t>Fourth level</a:t>
            </a:r>
          </a:p>
          <a:p>
            <a:pPr lvl="4"/>
            <a:r>
              <a:rPr lang="en-US" altLang="bg-BG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F27D5BD1-9DC0-4273-910C-029F74680A6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9" r:id="rId1"/>
    <p:sldLayoutId id="2147484240" r:id="rId2"/>
    <p:sldLayoutId id="2147484241" r:id="rId3"/>
    <p:sldLayoutId id="2147484242" r:id="rId4"/>
    <p:sldLayoutId id="2147484243" r:id="rId5"/>
    <p:sldLayoutId id="2147484244" r:id="rId6"/>
    <p:sldLayoutId id="2147484245" r:id="rId7"/>
    <p:sldLayoutId id="2147484246" r:id="rId8"/>
    <p:sldLayoutId id="2147484247" r:id="rId9"/>
    <p:sldLayoutId id="2147484248" r:id="rId10"/>
    <p:sldLayoutId id="21474842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Щракнете, за да редактирате стила на заглавието в образеца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en-US" altLang="bg-BG" smtClean="0"/>
              <a:t>Второ ниво</a:t>
            </a:r>
          </a:p>
          <a:p>
            <a:pPr lvl="2"/>
            <a:r>
              <a:rPr lang="en-US" altLang="bg-BG" smtClean="0"/>
              <a:t>Трето ниво</a:t>
            </a:r>
          </a:p>
          <a:p>
            <a:pPr lvl="3"/>
            <a:r>
              <a:rPr lang="en-US" altLang="bg-BG" smtClean="0"/>
              <a:t>Четвърто ниво</a:t>
            </a:r>
          </a:p>
          <a:p>
            <a:pPr lvl="4"/>
            <a:r>
              <a:rPr lang="en-US" altLang="bg-BG" smtClean="0"/>
              <a:t>Пето ниво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25C111E6-BB71-44C1-919C-5E7D3E55C6B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Click to edit Master title style</a:t>
            </a:r>
            <a:endParaRPr lang="bg-BG" altLang="bg-BG" smtClean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Click to edit Master text styles</a:t>
            </a:r>
          </a:p>
          <a:p>
            <a:pPr lvl="1"/>
            <a:r>
              <a:rPr lang="en-US" altLang="bg-BG" smtClean="0"/>
              <a:t>Second level</a:t>
            </a:r>
          </a:p>
          <a:p>
            <a:pPr lvl="2"/>
            <a:r>
              <a:rPr lang="en-US" altLang="bg-BG" smtClean="0"/>
              <a:t>Third level</a:t>
            </a:r>
          </a:p>
          <a:p>
            <a:pPr lvl="3"/>
            <a:r>
              <a:rPr lang="en-US" altLang="bg-BG" smtClean="0"/>
              <a:t>Fourth level</a:t>
            </a:r>
          </a:p>
          <a:p>
            <a:pPr lvl="4"/>
            <a:r>
              <a:rPr lang="en-US" altLang="bg-BG" smtClean="0"/>
              <a:t>Fifth level</a:t>
            </a:r>
            <a:endParaRPr lang="bg-BG" altLang="bg-BG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73C06E2-B92E-482F-8A81-686B129BEB52}" type="datetimeFigureOut">
              <a:rPr lang="bg-BG"/>
              <a:pPr>
                <a:defRPr/>
              </a:pPr>
              <a:t>26.3.2015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1DDD1EC1-37DF-4A03-9C07-748428F32F26}" type="slidenum">
              <a:rPr lang="bg-BG"/>
              <a:pPr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8" r:id="rId1"/>
    <p:sldLayoutId id="2147484229" r:id="rId2"/>
    <p:sldLayoutId id="2147484230" r:id="rId3"/>
    <p:sldLayoutId id="2147484231" r:id="rId4"/>
    <p:sldLayoutId id="2147484232" r:id="rId5"/>
    <p:sldLayoutId id="2147484233" r:id="rId6"/>
    <p:sldLayoutId id="2147484234" r:id="rId7"/>
    <p:sldLayoutId id="2147484235" r:id="rId8"/>
    <p:sldLayoutId id="2147484236" r:id="rId9"/>
    <p:sldLayoutId id="2147484237" r:id="rId10"/>
    <p:sldLayoutId id="21474842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17" Type="http://schemas.openxmlformats.org/officeDocument/2006/relationships/image" Target="../media/image60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9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5" Type="http://schemas.openxmlformats.org/officeDocument/2006/relationships/image" Target="../media/image5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Relationship Id="rId1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6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jpeg"/><Relationship Id="rId18" Type="http://schemas.openxmlformats.org/officeDocument/2006/relationships/image" Target="../media/image13.jpe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17" Type="http://schemas.openxmlformats.org/officeDocument/2006/relationships/image" Target="../media/image83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jpeg"/><Relationship Id="rId15" Type="http://schemas.openxmlformats.org/officeDocument/2006/relationships/image" Target="../media/image8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Relationship Id="rId14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93.jpeg"/><Relationship Id="rId3" Type="http://schemas.openxmlformats.org/officeDocument/2006/relationships/image" Target="../media/image84.png"/><Relationship Id="rId7" Type="http://schemas.openxmlformats.org/officeDocument/2006/relationships/image" Target="../media/image87.jpeg"/><Relationship Id="rId12" Type="http://schemas.openxmlformats.org/officeDocument/2006/relationships/image" Target="../media/image92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11" Type="http://schemas.openxmlformats.org/officeDocument/2006/relationships/image" Target="../media/image91.jpe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10" Type="http://schemas.openxmlformats.org/officeDocument/2006/relationships/image" Target="../media/image90.jpeg"/><Relationship Id="rId4" Type="http://schemas.microsoft.com/office/2007/relationships/hdphoto" Target="../media/hdphoto2.wdp"/><Relationship Id="rId9" Type="http://schemas.openxmlformats.org/officeDocument/2006/relationships/image" Target="../media/image89.jpeg"/><Relationship Id="rId14" Type="http://schemas.openxmlformats.org/officeDocument/2006/relationships/image" Target="../media/image9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11" Type="http://schemas.openxmlformats.org/officeDocument/2006/relationships/image" Target="../media/image104.jpeg"/><Relationship Id="rId5" Type="http://schemas.openxmlformats.org/officeDocument/2006/relationships/image" Target="../media/image98.jpeg"/><Relationship Id="rId10" Type="http://schemas.openxmlformats.org/officeDocument/2006/relationships/image" Target="../media/image103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0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hyperlink" Target="file:///C:\MEETING_ROOMS\ONLINE_TRAININGS\Top%20Ten%20Products_BUL_audio.ppt#-1,1,PowerPoint Presentation" TargetMode="External"/><Relationship Id="rId3" Type="http://schemas.openxmlformats.org/officeDocument/2006/relationships/image" Target="../media/image107.png"/><Relationship Id="rId7" Type="http://schemas.openxmlformats.org/officeDocument/2006/relationships/image" Target="../media/image111.jpe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11" Type="http://schemas.openxmlformats.org/officeDocument/2006/relationships/image" Target="../media/image115.jpeg"/><Relationship Id="rId5" Type="http://schemas.openxmlformats.org/officeDocument/2006/relationships/image" Target="../media/image109.jpeg"/><Relationship Id="rId15" Type="http://schemas.openxmlformats.org/officeDocument/2006/relationships/image" Target="../media/image117.jpeg"/><Relationship Id="rId10" Type="http://schemas.openxmlformats.org/officeDocument/2006/relationships/image" Target="../media/image114.pn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Relationship Id="rId14" Type="http://schemas.openxmlformats.org/officeDocument/2006/relationships/image" Target="../media/image11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13" Type="http://schemas.openxmlformats.org/officeDocument/2006/relationships/image" Target="../media/image123.png"/><Relationship Id="rId18" Type="http://schemas.openxmlformats.org/officeDocument/2006/relationships/image" Target="../media/image128.png"/><Relationship Id="rId26" Type="http://schemas.openxmlformats.org/officeDocument/2006/relationships/image" Target="../media/image136.png"/><Relationship Id="rId39" Type="http://schemas.openxmlformats.org/officeDocument/2006/relationships/image" Target="../media/image147.png"/><Relationship Id="rId3" Type="http://schemas.openxmlformats.org/officeDocument/2006/relationships/image" Target="../media/image118.jpg"/><Relationship Id="rId21" Type="http://schemas.openxmlformats.org/officeDocument/2006/relationships/image" Target="../media/image131.png"/><Relationship Id="rId34" Type="http://schemas.microsoft.com/office/2007/relationships/hdphoto" Target="../media/hdphoto4.wdp"/><Relationship Id="rId42" Type="http://schemas.openxmlformats.org/officeDocument/2006/relationships/image" Target="../media/image150.png"/><Relationship Id="rId47" Type="http://schemas.openxmlformats.org/officeDocument/2006/relationships/image" Target="../media/image13.jpeg"/><Relationship Id="rId7" Type="http://schemas.openxmlformats.org/officeDocument/2006/relationships/image" Target="../media/image120.jpg"/><Relationship Id="rId12" Type="http://schemas.openxmlformats.org/officeDocument/2006/relationships/hyperlink" Target="file:///C:\MEETING_ROOMS\ONLINE_TRAININGS\Top%20Ten%20Products_BUL_audio.ppt#-1,1,PowerPoint Presentation" TargetMode="External"/><Relationship Id="rId17" Type="http://schemas.openxmlformats.org/officeDocument/2006/relationships/image" Target="../media/image127.jpeg"/><Relationship Id="rId25" Type="http://schemas.openxmlformats.org/officeDocument/2006/relationships/image" Target="../media/image135.png"/><Relationship Id="rId33" Type="http://schemas.openxmlformats.org/officeDocument/2006/relationships/image" Target="../media/image142.png"/><Relationship Id="rId38" Type="http://schemas.openxmlformats.org/officeDocument/2006/relationships/image" Target="../media/image146.png"/><Relationship Id="rId46" Type="http://schemas.microsoft.com/office/2007/relationships/hdphoto" Target="../media/hdphoto6.wdp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26.jpeg"/><Relationship Id="rId20" Type="http://schemas.openxmlformats.org/officeDocument/2006/relationships/image" Target="../media/image130.png"/><Relationship Id="rId29" Type="http://schemas.openxmlformats.org/officeDocument/2006/relationships/image" Target="../media/image138.png"/><Relationship Id="rId41" Type="http://schemas.openxmlformats.org/officeDocument/2006/relationships/image" Target="../media/image1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png"/><Relationship Id="rId11" Type="http://schemas.openxmlformats.org/officeDocument/2006/relationships/hyperlink" Target="file:///C:\MEETING_ROOMS\MOVIES\Aloe_Drinks.ppt" TargetMode="External"/><Relationship Id="rId24" Type="http://schemas.openxmlformats.org/officeDocument/2006/relationships/image" Target="../media/image134.png"/><Relationship Id="rId32" Type="http://schemas.openxmlformats.org/officeDocument/2006/relationships/image" Target="../media/image141.png"/><Relationship Id="rId37" Type="http://schemas.openxmlformats.org/officeDocument/2006/relationships/image" Target="../media/image145.png"/><Relationship Id="rId40" Type="http://schemas.openxmlformats.org/officeDocument/2006/relationships/image" Target="../media/image148.png"/><Relationship Id="rId45" Type="http://schemas.openxmlformats.org/officeDocument/2006/relationships/image" Target="../media/image152.png"/><Relationship Id="rId5" Type="http://schemas.openxmlformats.org/officeDocument/2006/relationships/image" Target="../media/image116.jpeg"/><Relationship Id="rId15" Type="http://schemas.openxmlformats.org/officeDocument/2006/relationships/image" Target="../media/image125.png"/><Relationship Id="rId23" Type="http://schemas.openxmlformats.org/officeDocument/2006/relationships/image" Target="../media/image133.png"/><Relationship Id="rId28" Type="http://schemas.openxmlformats.org/officeDocument/2006/relationships/image" Target="../media/image137.png"/><Relationship Id="rId36" Type="http://schemas.openxmlformats.org/officeDocument/2006/relationships/image" Target="../media/image144.png"/><Relationship Id="rId10" Type="http://schemas.openxmlformats.org/officeDocument/2006/relationships/audio" Target="../media/audio1.wav"/><Relationship Id="rId19" Type="http://schemas.openxmlformats.org/officeDocument/2006/relationships/image" Target="../media/image129.png"/><Relationship Id="rId31" Type="http://schemas.openxmlformats.org/officeDocument/2006/relationships/image" Target="../media/image140.png"/><Relationship Id="rId44" Type="http://schemas.microsoft.com/office/2007/relationships/hdphoto" Target="../media/hdphoto5.wdp"/><Relationship Id="rId4" Type="http://schemas.openxmlformats.org/officeDocument/2006/relationships/image" Target="../media/image117.jpeg"/><Relationship Id="rId9" Type="http://schemas.openxmlformats.org/officeDocument/2006/relationships/image" Target="../media/image122.jpeg"/><Relationship Id="rId14" Type="http://schemas.openxmlformats.org/officeDocument/2006/relationships/image" Target="../media/image124.png"/><Relationship Id="rId22" Type="http://schemas.openxmlformats.org/officeDocument/2006/relationships/image" Target="../media/image132.png"/><Relationship Id="rId27" Type="http://schemas.microsoft.com/office/2007/relationships/hdphoto" Target="../media/hdphoto3.wdp"/><Relationship Id="rId30" Type="http://schemas.openxmlformats.org/officeDocument/2006/relationships/image" Target="../media/image139.png"/><Relationship Id="rId35" Type="http://schemas.openxmlformats.org/officeDocument/2006/relationships/image" Target="../media/image143.png"/><Relationship Id="rId43" Type="http://schemas.openxmlformats.org/officeDocument/2006/relationships/image" Target="../media/image1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3.png"/><Relationship Id="rId18" Type="http://schemas.openxmlformats.org/officeDocument/2006/relationships/image" Target="../media/image137.png"/><Relationship Id="rId26" Type="http://schemas.openxmlformats.org/officeDocument/2006/relationships/image" Target="../media/image144.png"/><Relationship Id="rId39" Type="http://schemas.openxmlformats.org/officeDocument/2006/relationships/image" Target="../media/image116.jpeg"/><Relationship Id="rId3" Type="http://schemas.openxmlformats.org/officeDocument/2006/relationships/audio" Target="../media/audio1.wav"/><Relationship Id="rId21" Type="http://schemas.openxmlformats.org/officeDocument/2006/relationships/image" Target="../media/image140.png"/><Relationship Id="rId34" Type="http://schemas.microsoft.com/office/2007/relationships/hdphoto" Target="../media/hdphoto5.wdp"/><Relationship Id="rId42" Type="http://schemas.openxmlformats.org/officeDocument/2006/relationships/image" Target="../media/image124.png"/><Relationship Id="rId7" Type="http://schemas.openxmlformats.org/officeDocument/2006/relationships/image" Target="../media/image127.jpeg"/><Relationship Id="rId12" Type="http://schemas.openxmlformats.org/officeDocument/2006/relationships/image" Target="../media/image132.png"/><Relationship Id="rId17" Type="http://schemas.microsoft.com/office/2007/relationships/hdphoto" Target="../media/hdphoto3.wdp"/><Relationship Id="rId25" Type="http://schemas.openxmlformats.org/officeDocument/2006/relationships/image" Target="../media/image143.png"/><Relationship Id="rId33" Type="http://schemas.openxmlformats.org/officeDocument/2006/relationships/image" Target="../media/image151.png"/><Relationship Id="rId38" Type="http://schemas.openxmlformats.org/officeDocument/2006/relationships/image" Target="../media/image117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36.png"/><Relationship Id="rId20" Type="http://schemas.openxmlformats.org/officeDocument/2006/relationships/image" Target="../media/image139.png"/><Relationship Id="rId29" Type="http://schemas.openxmlformats.org/officeDocument/2006/relationships/image" Target="../media/image147.png"/><Relationship Id="rId41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jpeg"/><Relationship Id="rId11" Type="http://schemas.openxmlformats.org/officeDocument/2006/relationships/image" Target="../media/image131.png"/><Relationship Id="rId24" Type="http://schemas.microsoft.com/office/2007/relationships/hdphoto" Target="../media/hdphoto4.wdp"/><Relationship Id="rId32" Type="http://schemas.openxmlformats.org/officeDocument/2006/relationships/image" Target="../media/image150.png"/><Relationship Id="rId37" Type="http://schemas.openxmlformats.org/officeDocument/2006/relationships/image" Target="../media/image13.jpeg"/><Relationship Id="rId40" Type="http://schemas.openxmlformats.org/officeDocument/2006/relationships/image" Target="../media/image119.png"/><Relationship Id="rId5" Type="http://schemas.openxmlformats.org/officeDocument/2006/relationships/image" Target="../media/image125.png"/><Relationship Id="rId15" Type="http://schemas.openxmlformats.org/officeDocument/2006/relationships/image" Target="../media/image135.png"/><Relationship Id="rId23" Type="http://schemas.openxmlformats.org/officeDocument/2006/relationships/image" Target="../media/image142.png"/><Relationship Id="rId28" Type="http://schemas.openxmlformats.org/officeDocument/2006/relationships/image" Target="../media/image146.png"/><Relationship Id="rId36" Type="http://schemas.microsoft.com/office/2007/relationships/hdphoto" Target="../media/hdphoto6.wdp"/><Relationship Id="rId10" Type="http://schemas.openxmlformats.org/officeDocument/2006/relationships/image" Target="../media/image130.png"/><Relationship Id="rId19" Type="http://schemas.openxmlformats.org/officeDocument/2006/relationships/image" Target="../media/image138.png"/><Relationship Id="rId31" Type="http://schemas.openxmlformats.org/officeDocument/2006/relationships/image" Target="../media/image149.png"/><Relationship Id="rId4" Type="http://schemas.openxmlformats.org/officeDocument/2006/relationships/hyperlink" Target="file:///C:\MEETING_ROOMS\ONLINE_TRAININGS\Top%20Ten%20Products_BUL_audio.ppt#-1,1,PowerPoint Presentation" TargetMode="External"/><Relationship Id="rId9" Type="http://schemas.openxmlformats.org/officeDocument/2006/relationships/image" Target="../media/image129.png"/><Relationship Id="rId14" Type="http://schemas.openxmlformats.org/officeDocument/2006/relationships/image" Target="../media/image134.png"/><Relationship Id="rId22" Type="http://schemas.openxmlformats.org/officeDocument/2006/relationships/image" Target="../media/image141.png"/><Relationship Id="rId27" Type="http://schemas.openxmlformats.org/officeDocument/2006/relationships/image" Target="../media/image145.png"/><Relationship Id="rId30" Type="http://schemas.openxmlformats.org/officeDocument/2006/relationships/image" Target="../media/image148.png"/><Relationship Id="rId35" Type="http://schemas.openxmlformats.org/officeDocument/2006/relationships/image" Target="../media/image1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image" Target="../media/image153.jpeg"/><Relationship Id="rId7" Type="http://schemas.openxmlformats.org/officeDocument/2006/relationships/image" Target="../media/image157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6.jpeg"/><Relationship Id="rId11" Type="http://schemas.openxmlformats.org/officeDocument/2006/relationships/image" Target="../media/image161.wmf"/><Relationship Id="rId5" Type="http://schemas.openxmlformats.org/officeDocument/2006/relationships/image" Target="../media/image155.jpeg"/><Relationship Id="rId10" Type="http://schemas.openxmlformats.org/officeDocument/2006/relationships/image" Target="../media/image160.png"/><Relationship Id="rId4" Type="http://schemas.openxmlformats.org/officeDocument/2006/relationships/image" Target="../media/image154.png"/><Relationship Id="rId9" Type="http://schemas.openxmlformats.org/officeDocument/2006/relationships/image" Target="../media/image1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7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7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75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74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73.png"/><Relationship Id="rId14" Type="http://schemas.openxmlformats.org/officeDocument/2006/relationships/image" Target="../media/image1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6.jpg"/><Relationship Id="rId4" Type="http://schemas.openxmlformats.org/officeDocument/2006/relationships/image" Target="../media/image18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8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99.jpeg"/><Relationship Id="rId18" Type="http://schemas.microsoft.com/office/2007/relationships/diagramDrawing" Target="../diagrams/drawing3.xml"/><Relationship Id="rId3" Type="http://schemas.openxmlformats.org/officeDocument/2006/relationships/image" Target="../media/image190.png"/><Relationship Id="rId7" Type="http://schemas.openxmlformats.org/officeDocument/2006/relationships/image" Target="../media/image194.png"/><Relationship Id="rId12" Type="http://schemas.openxmlformats.org/officeDocument/2006/relationships/image" Target="../media/image198.jpeg"/><Relationship Id="rId17" Type="http://schemas.openxmlformats.org/officeDocument/2006/relationships/diagramColors" Target="../diagrams/colors3.xml"/><Relationship Id="rId2" Type="http://schemas.openxmlformats.org/officeDocument/2006/relationships/notesSlide" Target="../notesSlides/notesSlide27.xml"/><Relationship Id="rId16" Type="http://schemas.openxmlformats.org/officeDocument/2006/relationships/diagramQuickStyle" Target="../diagrams/quickStyl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jpeg"/><Relationship Id="rId11" Type="http://schemas.openxmlformats.org/officeDocument/2006/relationships/image" Target="../media/image197.png"/><Relationship Id="rId5" Type="http://schemas.openxmlformats.org/officeDocument/2006/relationships/image" Target="../media/image192.jpeg"/><Relationship Id="rId15" Type="http://schemas.openxmlformats.org/officeDocument/2006/relationships/diagramLayout" Target="../diagrams/layout3.xml"/><Relationship Id="rId10" Type="http://schemas.openxmlformats.org/officeDocument/2006/relationships/image" Target="../media/image196.jpeg"/><Relationship Id="rId19" Type="http://schemas.openxmlformats.org/officeDocument/2006/relationships/image" Target="../media/image13.jpeg"/><Relationship Id="rId4" Type="http://schemas.openxmlformats.org/officeDocument/2006/relationships/image" Target="../media/image191.png"/><Relationship Id="rId9" Type="http://schemas.openxmlformats.org/officeDocument/2006/relationships/image" Target="../media/image195.png"/><Relationship Id="rId14" Type="http://schemas.openxmlformats.org/officeDocument/2006/relationships/diagramData" Target="../diagrams/data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5750"/>
            <a:ext cx="9144000" cy="53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9"/>
          <p:cNvSpPr txBox="1">
            <a:spLocks noChangeArrowheads="1"/>
          </p:cNvSpPr>
          <p:nvPr/>
        </p:nvSpPr>
        <p:spPr bwMode="auto">
          <a:xfrm>
            <a:off x="323850" y="4868863"/>
            <a:ext cx="5832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3600">
                <a:solidFill>
                  <a:srgbClr val="FFFFFF"/>
                </a:solidFill>
                <a:latin typeface="Trebuchet MS" panose="020B0603020202020204" pitchFamily="34" charset="0"/>
              </a:rPr>
              <a:t>Промени съдбата си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3600">
                <a:solidFill>
                  <a:srgbClr val="FFFFFF"/>
                </a:solidFill>
                <a:latin typeface="Trebuchet MS" panose="020B0603020202020204" pitchFamily="34" charset="0"/>
              </a:rPr>
              <a:t>с усмивка.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7636"/>
            <a:ext cx="5715000" cy="4286250"/>
          </a:xfrm>
          <a:prstGeom prst="rect">
            <a:avLst/>
          </a:prstGeom>
        </p:spPr>
      </p:pic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459357" y="529630"/>
            <a:ext cx="825100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bg-BG" altLang="bg-BG" sz="4000" b="1" dirty="0" smtClean="0">
                <a:solidFill>
                  <a:srgbClr val="CC3300"/>
                </a:solidFill>
                <a:latin typeface="Calibri" panose="020F0502020204030204" pitchFamily="34" charset="0"/>
              </a:rPr>
              <a:t>Според статистиката на човек </a:t>
            </a:r>
            <a:br>
              <a:rPr lang="bg-BG" altLang="bg-BG" sz="4000" b="1" dirty="0" smtClean="0">
                <a:solidFill>
                  <a:srgbClr val="CC3300"/>
                </a:solidFill>
                <a:latin typeface="Calibri" panose="020F0502020204030204" pitchFamily="34" charset="0"/>
              </a:rPr>
            </a:br>
            <a:r>
              <a:rPr lang="bg-BG" altLang="bg-BG" sz="4000" b="1" dirty="0" smtClean="0">
                <a:solidFill>
                  <a:srgbClr val="CC3300"/>
                </a:solidFill>
                <a:latin typeface="Calibri" panose="020F0502020204030204" pitchFamily="34" charset="0"/>
              </a:rPr>
              <a:t>са му нужни средно 20 години, </a:t>
            </a:r>
            <a:br>
              <a:rPr lang="bg-BG" altLang="bg-BG" sz="4000" b="1" dirty="0" smtClean="0">
                <a:solidFill>
                  <a:srgbClr val="CC3300"/>
                </a:solidFill>
                <a:latin typeface="Calibri" panose="020F0502020204030204" pitchFamily="34" charset="0"/>
              </a:rPr>
            </a:br>
            <a:r>
              <a:rPr lang="bg-BG" altLang="bg-BG" sz="4000" b="1" dirty="0" smtClean="0">
                <a:solidFill>
                  <a:srgbClr val="CC3300"/>
                </a:solidFill>
                <a:latin typeface="Calibri" panose="020F0502020204030204" pitchFamily="34" charset="0"/>
              </a:rPr>
              <a:t>за да постигне целите, </a:t>
            </a:r>
            <a:br>
              <a:rPr lang="bg-BG" altLang="bg-BG" sz="4000" b="1" dirty="0" smtClean="0">
                <a:solidFill>
                  <a:srgbClr val="CC3300"/>
                </a:solidFill>
                <a:latin typeface="Calibri" panose="020F0502020204030204" pitchFamily="34" charset="0"/>
              </a:rPr>
            </a:br>
            <a:r>
              <a:rPr lang="bg-BG" altLang="bg-BG" sz="4000" b="1" dirty="0" smtClean="0">
                <a:solidFill>
                  <a:srgbClr val="CC3300"/>
                </a:solidFill>
                <a:latin typeface="Calibri" panose="020F0502020204030204" pitchFamily="34" charset="0"/>
              </a:rPr>
              <a:t>които си е поставил.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bg-BG" altLang="bg-BG" sz="2000" b="1" dirty="0" smtClean="0">
              <a:solidFill>
                <a:srgbClr val="CC3300"/>
              </a:solidFill>
              <a:latin typeface="Calibri" panose="020F050202020403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bg-BG" altLang="bg-BG" sz="3600" b="1" i="1" dirty="0" smtClean="0">
                <a:solidFill>
                  <a:srgbClr val="E68976"/>
                </a:solidFill>
                <a:latin typeface="Calibri" panose="020F0502020204030204" pitchFamily="34" charset="0"/>
              </a:rPr>
              <a:t>в . „</a:t>
            </a:r>
            <a:r>
              <a:rPr lang="bg-BG" altLang="bg-BG" sz="3600" b="1" i="1" dirty="0" err="1" smtClean="0">
                <a:solidFill>
                  <a:srgbClr val="E68976"/>
                </a:solidFill>
                <a:latin typeface="Calibri" panose="020F0502020204030204" pitchFamily="34" charset="0"/>
              </a:rPr>
              <a:t>Дейли</a:t>
            </a:r>
            <a:r>
              <a:rPr lang="bg-BG" altLang="bg-BG" sz="3600" b="1" i="1" dirty="0" smtClean="0">
                <a:solidFill>
                  <a:srgbClr val="E68976"/>
                </a:solidFill>
                <a:latin typeface="Calibri" panose="020F0502020204030204" pitchFamily="34" charset="0"/>
              </a:rPr>
              <a:t> експрес“</a:t>
            </a:r>
            <a:endParaRPr lang="bg-BG" altLang="bg-BG" sz="3600" b="1" i="1" dirty="0">
              <a:solidFill>
                <a:srgbClr val="E68976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190500" y="815975"/>
            <a:ext cx="88900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bg-BG" altLang="bg-BG" sz="2800" b="1" dirty="0" smtClean="0">
                <a:solidFill>
                  <a:srgbClr val="CC3300"/>
                </a:solidFill>
                <a:latin typeface="Calibri" panose="020F0502020204030204" pitchFamily="34" charset="0"/>
              </a:rPr>
              <a:t>Повечето млади хора се надяват, че до 22-годишна възраст ще са напуснали бащината къща, но 13% от тях продължават да живеят при мама и тате до </a:t>
            </a:r>
            <a:br>
              <a:rPr lang="bg-BG" altLang="bg-BG" sz="2800" b="1" dirty="0" smtClean="0">
                <a:solidFill>
                  <a:srgbClr val="CC3300"/>
                </a:solidFill>
                <a:latin typeface="Calibri" panose="020F0502020204030204" pitchFamily="34" charset="0"/>
              </a:rPr>
            </a:br>
            <a:r>
              <a:rPr lang="bg-BG" altLang="bg-BG" sz="2800" b="1" dirty="0" smtClean="0">
                <a:solidFill>
                  <a:srgbClr val="CC3300"/>
                </a:solidFill>
                <a:latin typeface="Calibri" panose="020F0502020204030204" pitchFamily="34" charset="0"/>
              </a:rPr>
              <a:t>40-годишна възраст.</a:t>
            </a:r>
          </a:p>
          <a:p>
            <a:pPr eaLnBrk="1" hangingPunct="1">
              <a:spcBef>
                <a:spcPct val="0"/>
              </a:spcBef>
            </a:pPr>
            <a:endParaRPr lang="bg-BG" altLang="bg-BG" sz="2800" b="1" dirty="0" smtClean="0">
              <a:solidFill>
                <a:srgbClr val="CC33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bg-BG" altLang="bg-BG" sz="2800" b="1" dirty="0" smtClean="0">
                <a:solidFill>
                  <a:srgbClr val="CC3300"/>
                </a:solidFill>
                <a:latin typeface="Calibri" panose="020F0502020204030204" pitchFamily="34" charset="0"/>
              </a:rPr>
              <a:t>Младежите очакват, че на 31 г. вече ще имат стабилни доходи, но на тази възраст 71% все още не са постигнали целта си.</a:t>
            </a:r>
          </a:p>
          <a:p>
            <a:pPr eaLnBrk="1" hangingPunct="1">
              <a:spcBef>
                <a:spcPct val="0"/>
              </a:spcBef>
            </a:pPr>
            <a:endParaRPr lang="bg-BG" altLang="bg-BG" sz="2800" b="1" dirty="0" smtClean="0">
              <a:solidFill>
                <a:srgbClr val="CC33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bg-BG" altLang="bg-BG" sz="2800" b="1" dirty="0" smtClean="0">
                <a:solidFill>
                  <a:srgbClr val="CC3300"/>
                </a:solidFill>
                <a:latin typeface="Calibri" panose="020F0502020204030204" pitchFamily="34" charset="0"/>
              </a:rPr>
              <a:t>Хората се надяват, че до 27-годишна възраст вече ще имат собствен дом, но това остава неосъществена мечта за 32% от навършилите 40 години.</a:t>
            </a:r>
            <a:endParaRPr lang="bg-BG" altLang="bg-BG" sz="2800" b="1" dirty="0">
              <a:solidFill>
                <a:srgbClr val="CC33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664" y="0"/>
            <a:ext cx="7829004" cy="4149080"/>
          </a:xfrm>
          <a:prstGeom prst="rect">
            <a:avLst/>
          </a:prstGeom>
        </p:spPr>
      </p:pic>
      <p:sp>
        <p:nvSpPr>
          <p:cNvPr id="29698" name="Rectangle 1"/>
          <p:cNvSpPr>
            <a:spLocks noChangeArrowheads="1"/>
          </p:cNvSpPr>
          <p:nvPr/>
        </p:nvSpPr>
        <p:spPr bwMode="auto">
          <a:xfrm>
            <a:off x="190500" y="2483018"/>
            <a:ext cx="88900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36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За да може човек </a:t>
            </a:r>
            <a:br>
              <a:rPr lang="bg-BG" altLang="bg-BG" sz="3600" b="1" dirty="0" smtClean="0">
                <a:solidFill>
                  <a:srgbClr val="7030A0"/>
                </a:solidFill>
                <a:latin typeface="Calibri" panose="020F0502020204030204" pitchFamily="34" charset="0"/>
              </a:rPr>
            </a:br>
            <a:r>
              <a:rPr lang="bg-BG" altLang="bg-BG" sz="36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да сбъдне мечтите си, </a:t>
            </a:r>
            <a:br>
              <a:rPr lang="bg-BG" altLang="bg-BG" sz="3600" b="1" dirty="0" smtClean="0">
                <a:solidFill>
                  <a:srgbClr val="7030A0"/>
                </a:solidFill>
                <a:latin typeface="Calibri" panose="020F0502020204030204" pitchFamily="34" charset="0"/>
              </a:rPr>
            </a:br>
            <a:r>
              <a:rPr lang="bg-BG" altLang="bg-BG" sz="36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той трябва да има пари.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bg-BG" altLang="bg-BG" sz="3600" b="1" dirty="0" smtClean="0">
              <a:solidFill>
                <a:srgbClr val="7030A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36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Те може да не са най-важното нещо </a:t>
            </a:r>
            <a:br>
              <a:rPr lang="bg-BG" altLang="bg-BG" sz="3600" b="1" dirty="0" smtClean="0">
                <a:solidFill>
                  <a:srgbClr val="7030A0"/>
                </a:solidFill>
                <a:latin typeface="Calibri" panose="020F0502020204030204" pitchFamily="34" charset="0"/>
              </a:rPr>
            </a:br>
            <a:r>
              <a:rPr lang="bg-BG" altLang="bg-BG" sz="36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в живота, но определено </a:t>
            </a:r>
            <a:br>
              <a:rPr lang="bg-BG" altLang="bg-BG" sz="3600" b="1" dirty="0" smtClean="0">
                <a:solidFill>
                  <a:srgbClr val="7030A0"/>
                </a:solidFill>
                <a:latin typeface="Calibri" panose="020F0502020204030204" pitchFamily="34" charset="0"/>
              </a:rPr>
            </a:br>
            <a:r>
              <a:rPr lang="bg-BG" altLang="bg-BG" sz="36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са ключов фактор.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3" y="2587625"/>
            <a:ext cx="2798762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108"/>
          <p:cNvSpPr txBox="1">
            <a:spLocks noChangeArrowheads="1"/>
          </p:cNvSpPr>
          <p:nvPr/>
        </p:nvSpPr>
        <p:spPr bwMode="auto">
          <a:xfrm>
            <a:off x="311150" y="4984750"/>
            <a:ext cx="34671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4000" b="1">
                <a:solidFill>
                  <a:srgbClr val="C00000"/>
                </a:solidFill>
                <a:latin typeface="Calibri" panose="020F0502020204030204" pitchFamily="34" charset="0"/>
              </a:rPr>
              <a:t>Каква е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4000" b="1">
                <a:solidFill>
                  <a:srgbClr val="C00000"/>
                </a:solidFill>
                <a:latin typeface="Calibri" panose="020F0502020204030204" pitchFamily="34" charset="0"/>
              </a:rPr>
              <a:t>вашата мечта</a:t>
            </a:r>
            <a:r>
              <a:rPr lang="en-US" altLang="bg-BG" sz="4000" b="1">
                <a:solidFill>
                  <a:srgbClr val="C00000"/>
                </a:solidFill>
                <a:latin typeface="Calibri" panose="020F0502020204030204" pitchFamily="34" charset="0"/>
              </a:rPr>
              <a:t>?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54000" y="519113"/>
            <a:ext cx="6143625" cy="3976687"/>
            <a:chOff x="804169" y="675926"/>
            <a:chExt cx="6144095" cy="3977210"/>
          </a:xfrm>
        </p:grpSpPr>
        <p:sp>
          <p:nvSpPr>
            <p:cNvPr id="112" name="Cloud 111"/>
            <p:cNvSpPr/>
            <p:nvPr/>
          </p:nvSpPr>
          <p:spPr>
            <a:xfrm>
              <a:off x="804169" y="675926"/>
              <a:ext cx="6144095" cy="397721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>
                  <a:lumMod val="9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bg-BG">
                <a:latin typeface="Calibri" panose="020F0502020204030204" pitchFamily="34" charset="0"/>
              </a:endParaRPr>
            </a:p>
          </p:txBody>
        </p:sp>
        <p:pic>
          <p:nvPicPr>
            <p:cNvPr id="30749" name="Picture 92" descr="shutterstock_3376812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1824" y="1137602"/>
              <a:ext cx="4407427" cy="2886356"/>
            </a:xfrm>
            <a:prstGeom prst="ellipse">
              <a:avLst/>
            </a:prstGeom>
            <a:noFill/>
            <a:ln>
              <a:noFill/>
            </a:ln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50825" y="522288"/>
            <a:ext cx="6145213" cy="3978275"/>
            <a:chOff x="802184" y="679328"/>
            <a:chExt cx="6145200" cy="3978000"/>
          </a:xfrm>
        </p:grpSpPr>
        <p:sp>
          <p:nvSpPr>
            <p:cNvPr id="114" name="Cloud 113"/>
            <p:cNvSpPr/>
            <p:nvPr/>
          </p:nvSpPr>
          <p:spPr>
            <a:xfrm>
              <a:off x="802184" y="679328"/>
              <a:ext cx="6145200" cy="39780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bg-BG">
                <a:latin typeface="Calibri" panose="020F0502020204030204" pitchFamily="34" charset="0"/>
              </a:endParaRPr>
            </a:p>
          </p:txBody>
        </p:sp>
        <p:pic>
          <p:nvPicPr>
            <p:cNvPr id="30810" name="Picture 21" descr="shutterstock_3340123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7152" y="1341008"/>
              <a:ext cx="3663950" cy="2459657"/>
            </a:xfrm>
            <a:prstGeom prst="ellipse">
              <a:avLst/>
            </a:prstGeom>
            <a:noFill/>
            <a:ln>
              <a:noFill/>
            </a:ln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63525" y="531813"/>
            <a:ext cx="6145213" cy="3976687"/>
            <a:chOff x="814884" y="688504"/>
            <a:chExt cx="6145200" cy="3978000"/>
          </a:xfrm>
        </p:grpSpPr>
        <p:sp>
          <p:nvSpPr>
            <p:cNvPr id="116" name="Cloud 115"/>
            <p:cNvSpPr/>
            <p:nvPr/>
          </p:nvSpPr>
          <p:spPr>
            <a:xfrm>
              <a:off x="814884" y="688504"/>
              <a:ext cx="6145200" cy="39780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bg-BG">
                <a:latin typeface="Calibri" panose="020F0502020204030204" pitchFamily="34" charset="0"/>
              </a:endParaRPr>
            </a:p>
          </p:txBody>
        </p:sp>
        <p:pic>
          <p:nvPicPr>
            <p:cNvPr id="30818" name="Picture 1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88100" y="1080824"/>
              <a:ext cx="4207183" cy="3155386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50825" y="522288"/>
            <a:ext cx="6145213" cy="3978275"/>
            <a:chOff x="802184" y="679996"/>
            <a:chExt cx="6145200" cy="3978000"/>
          </a:xfrm>
        </p:grpSpPr>
        <p:sp>
          <p:nvSpPr>
            <p:cNvPr id="118" name="Cloud 117"/>
            <p:cNvSpPr/>
            <p:nvPr/>
          </p:nvSpPr>
          <p:spPr>
            <a:xfrm>
              <a:off x="802184" y="679996"/>
              <a:ext cx="6145200" cy="39780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bg-BG">
                <a:latin typeface="Calibri" panose="020F0502020204030204" pitchFamily="34" charset="0"/>
              </a:endParaRPr>
            </a:p>
          </p:txBody>
        </p:sp>
        <p:pic>
          <p:nvPicPr>
            <p:cNvPr id="30821" name="Picture 5" descr="shutterstock_2618687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65"/>
            <a:stretch>
              <a:fillRect/>
            </a:stretch>
          </p:blipFill>
          <p:spPr bwMode="auto">
            <a:xfrm>
              <a:off x="1547664" y="1246904"/>
              <a:ext cx="4562391" cy="2716991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63525" y="531813"/>
            <a:ext cx="6145213" cy="3976687"/>
            <a:chOff x="814884" y="688504"/>
            <a:chExt cx="6145200" cy="3978000"/>
          </a:xfrm>
        </p:grpSpPr>
        <p:sp>
          <p:nvSpPr>
            <p:cNvPr id="120" name="Cloud 119"/>
            <p:cNvSpPr/>
            <p:nvPr/>
          </p:nvSpPr>
          <p:spPr>
            <a:xfrm>
              <a:off x="814884" y="688504"/>
              <a:ext cx="6145200" cy="39780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bg-BG">
                <a:latin typeface="Calibri" panose="020F0502020204030204" pitchFamily="34" charset="0"/>
              </a:endParaRPr>
            </a:p>
          </p:txBody>
        </p:sp>
        <p:pic>
          <p:nvPicPr>
            <p:cNvPr id="5157" name="Picture 30" descr="shutterstock_33859012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4912" y="1376600"/>
              <a:ext cx="3505200" cy="2556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288925" y="509588"/>
            <a:ext cx="6145213" cy="3978275"/>
            <a:chOff x="840284" y="666628"/>
            <a:chExt cx="6145200" cy="3978000"/>
          </a:xfrm>
        </p:grpSpPr>
        <p:sp>
          <p:nvSpPr>
            <p:cNvPr id="122" name="Cloud 121"/>
            <p:cNvSpPr/>
            <p:nvPr/>
          </p:nvSpPr>
          <p:spPr>
            <a:xfrm>
              <a:off x="840284" y="666628"/>
              <a:ext cx="6145200" cy="39780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bg-BG">
                <a:latin typeface="Calibri" panose="020F0502020204030204" pitchFamily="34" charset="0"/>
              </a:endParaRPr>
            </a:p>
          </p:txBody>
        </p:sp>
        <p:pic>
          <p:nvPicPr>
            <p:cNvPr id="30742" name="Picture 10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42682" y="1195712"/>
              <a:ext cx="4235645" cy="2795525"/>
            </a:xfrm>
            <a:prstGeom prst="rect">
              <a:avLst/>
            </a:prstGeom>
            <a:noFill/>
            <a:ln>
              <a:noFill/>
            </a:ln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76225" y="522288"/>
            <a:ext cx="6145213" cy="3978275"/>
            <a:chOff x="827584" y="679996"/>
            <a:chExt cx="6145200" cy="3978000"/>
          </a:xfrm>
        </p:grpSpPr>
        <p:sp>
          <p:nvSpPr>
            <p:cNvPr id="124" name="Cloud 123"/>
            <p:cNvSpPr/>
            <p:nvPr/>
          </p:nvSpPr>
          <p:spPr>
            <a:xfrm>
              <a:off x="827584" y="679996"/>
              <a:ext cx="6145200" cy="39780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bg-BG">
                <a:latin typeface="Calibri" panose="020F0502020204030204" pitchFamily="34" charset="0"/>
              </a:endParaRPr>
            </a:p>
          </p:txBody>
        </p:sp>
        <p:pic>
          <p:nvPicPr>
            <p:cNvPr id="5153" name="Picture 33" descr="shutterstock_3289231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80" t="8322" r="19014" b="11360"/>
            <a:stretch>
              <a:fillRect/>
            </a:stretch>
          </p:blipFill>
          <p:spPr bwMode="auto">
            <a:xfrm>
              <a:off x="2716458" y="1217301"/>
              <a:ext cx="2438400" cy="2894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381750" y="228600"/>
            <a:ext cx="2454275" cy="1866900"/>
            <a:chOff x="6381858" y="228601"/>
            <a:chExt cx="2454400" cy="1867286"/>
          </a:xfrm>
        </p:grpSpPr>
        <p:sp>
          <p:nvSpPr>
            <p:cNvPr id="126" name="Cloud 125"/>
            <p:cNvSpPr/>
            <p:nvPr/>
          </p:nvSpPr>
          <p:spPr>
            <a:xfrm>
              <a:off x="6381858" y="228601"/>
              <a:ext cx="2454400" cy="1867286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bg-BG">
                <a:latin typeface="Calibri" panose="020F0502020204030204" pitchFamily="34" charset="0"/>
              </a:endParaRPr>
            </a:p>
          </p:txBody>
        </p:sp>
        <p:pic>
          <p:nvPicPr>
            <p:cNvPr id="5151" name="Picture 36" descr="shutterstock_32892319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95" t="9973" r="12180" b="10979"/>
            <a:stretch>
              <a:fillRect/>
            </a:stretch>
          </p:blipFill>
          <p:spPr bwMode="auto">
            <a:xfrm>
              <a:off x="7011531" y="456966"/>
              <a:ext cx="1294690" cy="1370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4779963" y="666750"/>
            <a:ext cx="2598737" cy="1868488"/>
            <a:chOff x="4779516" y="667296"/>
            <a:chExt cx="2598416" cy="1867286"/>
          </a:xfrm>
        </p:grpSpPr>
        <p:sp>
          <p:nvSpPr>
            <p:cNvPr id="129" name="Cloud 128"/>
            <p:cNvSpPr/>
            <p:nvPr/>
          </p:nvSpPr>
          <p:spPr>
            <a:xfrm>
              <a:off x="4779516" y="667296"/>
              <a:ext cx="2598416" cy="1867286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bg-BG">
                <a:latin typeface="Calibri" panose="020F0502020204030204" pitchFamily="34" charset="0"/>
              </a:endParaRPr>
            </a:p>
          </p:txBody>
        </p:sp>
        <p:pic>
          <p:nvPicPr>
            <p:cNvPr id="30765" name="Picture 74" descr="shutterstock_3340123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1763" y="989361"/>
              <a:ext cx="1734039" cy="1157326"/>
            </a:xfrm>
            <a:prstGeom prst="ellipse">
              <a:avLst/>
            </a:prstGeom>
            <a:noFill/>
            <a:ln>
              <a:noFill/>
            </a:ln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2638425" y="176213"/>
            <a:ext cx="2713038" cy="1866900"/>
            <a:chOff x="2637823" y="175652"/>
            <a:chExt cx="2713564" cy="1867286"/>
          </a:xfrm>
        </p:grpSpPr>
        <p:sp>
          <p:nvSpPr>
            <p:cNvPr id="133" name="Cloud 132"/>
            <p:cNvSpPr/>
            <p:nvPr/>
          </p:nvSpPr>
          <p:spPr>
            <a:xfrm>
              <a:off x="2637823" y="175652"/>
              <a:ext cx="2713564" cy="1867286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bg-BG">
                <a:latin typeface="Calibri" panose="020F0502020204030204" pitchFamily="34" charset="0"/>
              </a:endParaRPr>
            </a:p>
          </p:txBody>
        </p:sp>
        <p:pic>
          <p:nvPicPr>
            <p:cNvPr id="30774" name="Picture 71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21904" y="394672"/>
              <a:ext cx="2004083" cy="1503063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844550" y="1660525"/>
            <a:ext cx="2454275" cy="1866900"/>
            <a:chOff x="844406" y="1660608"/>
            <a:chExt cx="2454400" cy="1867286"/>
          </a:xfrm>
        </p:grpSpPr>
        <p:sp>
          <p:nvSpPr>
            <p:cNvPr id="135" name="Cloud 134"/>
            <p:cNvSpPr/>
            <p:nvPr/>
          </p:nvSpPr>
          <p:spPr>
            <a:xfrm>
              <a:off x="844406" y="1660608"/>
              <a:ext cx="2454400" cy="1867286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bg-BG">
                <a:latin typeface="Calibri" panose="020F0502020204030204" pitchFamily="34" charset="0"/>
              </a:endParaRPr>
            </a:p>
          </p:txBody>
        </p:sp>
        <p:pic>
          <p:nvPicPr>
            <p:cNvPr id="30781" name="Picture 57" descr="shutterstock_2618687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11"/>
            <a:stretch>
              <a:fillRect/>
            </a:stretch>
          </p:blipFill>
          <p:spPr bwMode="auto">
            <a:xfrm>
              <a:off x="1158713" y="1987450"/>
              <a:ext cx="1820741" cy="1095908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106363" y="88900"/>
            <a:ext cx="2681287" cy="1868488"/>
            <a:chOff x="106543" y="89325"/>
            <a:chExt cx="2680317" cy="1867286"/>
          </a:xfrm>
        </p:grpSpPr>
        <p:sp>
          <p:nvSpPr>
            <p:cNvPr id="137" name="Cloud 136"/>
            <p:cNvSpPr/>
            <p:nvPr/>
          </p:nvSpPr>
          <p:spPr>
            <a:xfrm>
              <a:off x="106543" y="89325"/>
              <a:ext cx="2680317" cy="1867286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bg-BG">
                <a:latin typeface="Calibri" panose="020F0502020204030204" pitchFamily="34" charset="0"/>
              </a:endParaRPr>
            </a:p>
          </p:txBody>
        </p:sp>
        <p:pic>
          <p:nvPicPr>
            <p:cNvPr id="30796" name="Picture 39" descr="shutterstock_33768121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89" y="359820"/>
              <a:ext cx="1934477" cy="1292187"/>
            </a:xfrm>
            <a:prstGeom prst="ellipse">
              <a:avLst/>
            </a:prstGeom>
            <a:noFill/>
            <a:ln>
              <a:noFill/>
            </a:ln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3232150" y="1954213"/>
            <a:ext cx="2741613" cy="1868487"/>
            <a:chOff x="3230775" y="2245589"/>
            <a:chExt cx="2741962" cy="1867286"/>
          </a:xfrm>
        </p:grpSpPr>
        <p:sp>
          <p:nvSpPr>
            <p:cNvPr id="139" name="Cloud 138"/>
            <p:cNvSpPr/>
            <p:nvPr/>
          </p:nvSpPr>
          <p:spPr>
            <a:xfrm>
              <a:off x="3230775" y="2245589"/>
              <a:ext cx="2741962" cy="1867286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bg-BG">
                <a:latin typeface="Calibri" panose="020F0502020204030204" pitchFamily="34" charset="0"/>
              </a:endParaRPr>
            </a:p>
          </p:txBody>
        </p:sp>
        <p:pic>
          <p:nvPicPr>
            <p:cNvPr id="30789" name="Picture 54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70083" y="2539812"/>
              <a:ext cx="1833914" cy="1210383"/>
            </a:xfrm>
            <a:prstGeom prst="rect">
              <a:avLst/>
            </a:prstGeom>
            <a:noFill/>
            <a:ln>
              <a:noFill/>
            </a:ln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500188" y="2973388"/>
            <a:ext cx="2601912" cy="1866900"/>
            <a:chOff x="6216176" y="2001540"/>
            <a:chExt cx="2601916" cy="1867286"/>
          </a:xfrm>
        </p:grpSpPr>
        <p:sp>
          <p:nvSpPr>
            <p:cNvPr id="131" name="Cloud 130"/>
            <p:cNvSpPr/>
            <p:nvPr/>
          </p:nvSpPr>
          <p:spPr>
            <a:xfrm>
              <a:off x="6216176" y="2001540"/>
              <a:ext cx="2601916" cy="1867286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bg-BG">
                <a:latin typeface="Calibri" panose="020F0502020204030204" pitchFamily="34" charset="0"/>
              </a:endParaRPr>
            </a:p>
          </p:txBody>
        </p:sp>
        <p:pic>
          <p:nvPicPr>
            <p:cNvPr id="5139" name="Picture 89" descr="shutterstock_33859012"/>
            <p:cNvPicPr>
              <a:picLocks noChangeAspect="1" noChangeArrowheads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379" y="2160988"/>
              <a:ext cx="1995268" cy="1456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4316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3" y="2587625"/>
            <a:ext cx="2798762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Тото"/>
          <p:cNvGrpSpPr>
            <a:grpSpLocks/>
          </p:cNvGrpSpPr>
          <p:nvPr/>
        </p:nvGrpSpPr>
        <p:grpSpPr bwMode="auto">
          <a:xfrm>
            <a:off x="415925" y="684213"/>
            <a:ext cx="6145213" cy="3976687"/>
            <a:chOff x="416620" y="683520"/>
            <a:chExt cx="6145200" cy="3978000"/>
          </a:xfrm>
        </p:grpSpPr>
        <p:sp>
          <p:nvSpPr>
            <p:cNvPr id="40" name="Cloud 39"/>
            <p:cNvSpPr/>
            <p:nvPr/>
          </p:nvSpPr>
          <p:spPr>
            <a:xfrm>
              <a:off x="416620" y="683520"/>
              <a:ext cx="6145200" cy="39780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bg-BG">
                <a:latin typeface="Calibri" panose="020F0502020204030204" pitchFamily="34" charset="0"/>
              </a:endParaRPr>
            </a:p>
          </p:txBody>
        </p:sp>
        <p:grpSp>
          <p:nvGrpSpPr>
            <p:cNvPr id="7194" name="Group 18"/>
            <p:cNvGrpSpPr>
              <a:grpSpLocks/>
            </p:cNvGrpSpPr>
            <p:nvPr/>
          </p:nvGrpSpPr>
          <p:grpSpPr bwMode="auto">
            <a:xfrm>
              <a:off x="1298576" y="1363979"/>
              <a:ext cx="4122739" cy="2768136"/>
              <a:chOff x="1314" y="1484"/>
              <a:chExt cx="2597" cy="1743"/>
            </a:xfrm>
          </p:grpSpPr>
          <p:sp>
            <p:nvSpPr>
              <p:cNvPr id="7195" name="Text Box 20"/>
              <p:cNvSpPr txBox="1">
                <a:spLocks noChangeArrowheads="1"/>
              </p:cNvSpPr>
              <p:nvPr/>
            </p:nvSpPr>
            <p:spPr bwMode="auto">
              <a:xfrm>
                <a:off x="1314" y="2859"/>
                <a:ext cx="2094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bg-BG" altLang="bg-BG" b="1" dirty="0">
                    <a:solidFill>
                      <a:schemeClr val="accent1"/>
                    </a:solidFill>
                    <a:latin typeface="Calibri" panose="020F0502020204030204" pitchFamily="34" charset="0"/>
                  </a:rPr>
                  <a:t>Печалба от тото</a:t>
                </a:r>
                <a:r>
                  <a:rPr lang="en-US" altLang="bg-BG" b="1" dirty="0">
                    <a:solidFill>
                      <a:schemeClr val="accent1"/>
                    </a:solidFill>
                    <a:latin typeface="Calibri" panose="020F0502020204030204" pitchFamily="34" charset="0"/>
                  </a:rPr>
                  <a:t>?</a:t>
                </a:r>
              </a:p>
            </p:txBody>
          </p:sp>
          <p:pic>
            <p:nvPicPr>
              <p:cNvPr id="31774" name="Picture 21" descr="shutterstock_2466368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" y="1484"/>
                <a:ext cx="2518" cy="1482"/>
              </a:xfrm>
              <a:prstGeom prst="hexagon">
                <a:avLst/>
              </a:prstGeom>
              <a:noFill/>
              <a:ln>
                <a:noFill/>
              </a:ln>
              <a:effectLst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" name="Наследство"/>
          <p:cNvGrpSpPr>
            <a:grpSpLocks/>
          </p:cNvGrpSpPr>
          <p:nvPr/>
        </p:nvGrpSpPr>
        <p:grpSpPr bwMode="auto">
          <a:xfrm>
            <a:off x="568325" y="549275"/>
            <a:ext cx="6145213" cy="3976688"/>
            <a:chOff x="569020" y="548680"/>
            <a:chExt cx="6145200" cy="3978000"/>
          </a:xfrm>
        </p:grpSpPr>
        <p:sp>
          <p:nvSpPr>
            <p:cNvPr id="42" name="Cloud 41"/>
            <p:cNvSpPr/>
            <p:nvPr/>
          </p:nvSpPr>
          <p:spPr>
            <a:xfrm>
              <a:off x="569020" y="548680"/>
              <a:ext cx="6145200" cy="39780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bg-BG">
                <a:latin typeface="Calibri" panose="020F0502020204030204" pitchFamily="34" charset="0"/>
              </a:endParaRPr>
            </a:p>
          </p:txBody>
        </p:sp>
        <p:grpSp>
          <p:nvGrpSpPr>
            <p:cNvPr id="7190" name="Group 26"/>
            <p:cNvGrpSpPr>
              <a:grpSpLocks/>
            </p:cNvGrpSpPr>
            <p:nvPr/>
          </p:nvGrpSpPr>
          <p:grpSpPr bwMode="auto">
            <a:xfrm>
              <a:off x="1754188" y="912813"/>
              <a:ext cx="4256088" cy="3086101"/>
              <a:chOff x="1593" y="1195"/>
              <a:chExt cx="2681" cy="1944"/>
            </a:xfrm>
          </p:grpSpPr>
          <p:pic>
            <p:nvPicPr>
              <p:cNvPr id="7191" name="Picture 28" descr="shutterstock_3097822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93" y="1372"/>
                <a:ext cx="1899" cy="17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771" name="Text Box 29"/>
              <p:cNvSpPr txBox="1">
                <a:spLocks noChangeArrowheads="1"/>
              </p:cNvSpPr>
              <p:nvPr/>
            </p:nvSpPr>
            <p:spPr bwMode="auto">
              <a:xfrm>
                <a:off x="2714" y="1195"/>
                <a:ext cx="1560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r>
                  <a:rPr lang="bg-BG" altLang="bg-BG" b="1" dirty="0">
                    <a:solidFill>
                      <a:schemeClr val="bg1">
                        <a:lumMod val="65000"/>
                      </a:schemeClr>
                    </a:solidFill>
                  </a:rPr>
                  <a:t>Наследство?</a:t>
                </a:r>
                <a:endParaRPr lang="en-US" altLang="bg-BG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</p:grpSp>
      <p:grpSp>
        <p:nvGrpSpPr>
          <p:cNvPr id="6" name="Инвестиции"/>
          <p:cNvGrpSpPr>
            <a:grpSpLocks/>
          </p:cNvGrpSpPr>
          <p:nvPr/>
        </p:nvGrpSpPr>
        <p:grpSpPr bwMode="auto">
          <a:xfrm>
            <a:off x="539750" y="549275"/>
            <a:ext cx="6145213" cy="3976688"/>
            <a:chOff x="539552" y="548680"/>
            <a:chExt cx="6145200" cy="3978000"/>
          </a:xfrm>
        </p:grpSpPr>
        <p:sp>
          <p:nvSpPr>
            <p:cNvPr id="46" name="Cloud 45"/>
            <p:cNvSpPr/>
            <p:nvPr/>
          </p:nvSpPr>
          <p:spPr>
            <a:xfrm>
              <a:off x="539552" y="548680"/>
              <a:ext cx="6145200" cy="3978000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0033C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bg-BG">
                <a:latin typeface="Calibri" panose="020F0502020204030204" pitchFamily="34" charset="0"/>
              </a:endParaRPr>
            </a:p>
          </p:txBody>
        </p:sp>
        <p:grpSp>
          <p:nvGrpSpPr>
            <p:cNvPr id="7186" name="Group 38"/>
            <p:cNvGrpSpPr>
              <a:grpSpLocks/>
            </p:cNvGrpSpPr>
            <p:nvPr/>
          </p:nvGrpSpPr>
          <p:grpSpPr bwMode="auto">
            <a:xfrm>
              <a:off x="1585912" y="1250883"/>
              <a:ext cx="3417888" cy="2764302"/>
              <a:chOff x="877" y="572"/>
              <a:chExt cx="2153" cy="1742"/>
            </a:xfrm>
          </p:grpSpPr>
          <p:pic>
            <p:nvPicPr>
              <p:cNvPr id="31756" name="Picture 40" descr="shutterstock_3355351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" y="572"/>
                <a:ext cx="2153" cy="1435"/>
              </a:xfrm>
              <a:prstGeom prst="hexagon">
                <a:avLst>
                  <a:gd name="adj" fmla="val 14961"/>
                  <a:gd name="vf" fmla="val 115470"/>
                </a:avLst>
              </a:prstGeom>
              <a:noFill/>
              <a:ln>
                <a:noFill/>
              </a:ln>
              <a:effectLst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88" name="Text Box 41"/>
              <p:cNvSpPr txBox="1">
                <a:spLocks noChangeArrowheads="1"/>
              </p:cNvSpPr>
              <p:nvPr/>
            </p:nvSpPr>
            <p:spPr bwMode="auto">
              <a:xfrm>
                <a:off x="1196" y="1945"/>
                <a:ext cx="1504" cy="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bg-BG" altLang="bg-BG" sz="2800" b="1" dirty="0">
                    <a:solidFill>
                      <a:srgbClr val="0033CC"/>
                    </a:solidFill>
                    <a:latin typeface="Calibri" panose="020F0502020204030204" pitchFamily="34" charset="0"/>
                  </a:rPr>
                  <a:t>Инвестиции</a:t>
                </a:r>
                <a:r>
                  <a:rPr lang="en-US" altLang="bg-BG" b="1" dirty="0">
                    <a:solidFill>
                      <a:srgbClr val="0033CC"/>
                    </a:solidFill>
                    <a:latin typeface="Calibri" panose="020F0502020204030204" pitchFamily="34" charset="0"/>
                  </a:rPr>
                  <a:t>?</a:t>
                </a:r>
              </a:p>
            </p:txBody>
          </p:sp>
        </p:grpSp>
      </p:grpSp>
      <p:grpSp>
        <p:nvGrpSpPr>
          <p:cNvPr id="5" name="Собствен бизнес"/>
          <p:cNvGrpSpPr>
            <a:grpSpLocks/>
          </p:cNvGrpSpPr>
          <p:nvPr/>
        </p:nvGrpSpPr>
        <p:grpSpPr bwMode="auto">
          <a:xfrm>
            <a:off x="539750" y="549275"/>
            <a:ext cx="6145213" cy="3976688"/>
            <a:chOff x="539552" y="548680"/>
            <a:chExt cx="6145200" cy="3978000"/>
          </a:xfrm>
        </p:grpSpPr>
        <p:sp>
          <p:nvSpPr>
            <p:cNvPr id="44" name="Cloud 43"/>
            <p:cNvSpPr/>
            <p:nvPr/>
          </p:nvSpPr>
          <p:spPr>
            <a:xfrm>
              <a:off x="539552" y="548680"/>
              <a:ext cx="6145200" cy="39780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bg-BG">
                <a:latin typeface="Calibri" panose="020F0502020204030204" pitchFamily="34" charset="0"/>
              </a:endParaRPr>
            </a:p>
          </p:txBody>
        </p:sp>
        <p:grpSp>
          <p:nvGrpSpPr>
            <p:cNvPr id="7182" name="Group 30"/>
            <p:cNvGrpSpPr>
              <a:grpSpLocks/>
            </p:cNvGrpSpPr>
            <p:nvPr/>
          </p:nvGrpSpPr>
          <p:grpSpPr bwMode="auto">
            <a:xfrm>
              <a:off x="1403351" y="1190367"/>
              <a:ext cx="4760913" cy="2672263"/>
              <a:chOff x="1310" y="1393"/>
              <a:chExt cx="2999" cy="1684"/>
            </a:xfrm>
          </p:grpSpPr>
          <p:sp>
            <p:nvSpPr>
              <p:cNvPr id="31763" name="Text Box 32"/>
              <p:cNvSpPr txBox="1">
                <a:spLocks noChangeArrowheads="1"/>
              </p:cNvSpPr>
              <p:nvPr/>
            </p:nvSpPr>
            <p:spPr bwMode="auto">
              <a:xfrm>
                <a:off x="3170" y="1443"/>
                <a:ext cx="1139" cy="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>
                  <a:spcBef>
                    <a:spcPct val="0"/>
                  </a:spcBef>
                  <a:buFontTx/>
                  <a:buNone/>
                  <a:defRPr/>
                </a:pPr>
                <a:r>
                  <a:rPr lang="bg-BG" altLang="bg-BG" b="1" dirty="0">
                    <a:solidFill>
                      <a:schemeClr val="bg2">
                        <a:lumMod val="50000"/>
                      </a:schemeClr>
                    </a:solidFill>
                  </a:rPr>
                  <a:t>Собствен</a:t>
                </a:r>
              </a:p>
              <a:p>
                <a:pPr algn="r">
                  <a:spcBef>
                    <a:spcPct val="0"/>
                  </a:spcBef>
                  <a:buFontTx/>
                  <a:buNone/>
                  <a:defRPr/>
                </a:pPr>
                <a:r>
                  <a:rPr lang="bg-BG" altLang="bg-BG" b="1" dirty="0">
                    <a:solidFill>
                      <a:schemeClr val="bg2">
                        <a:lumMod val="50000"/>
                      </a:schemeClr>
                    </a:solidFill>
                  </a:rPr>
                  <a:t>бизнес</a:t>
                </a:r>
                <a:r>
                  <a:rPr lang="en-US" altLang="bg-BG" b="1" dirty="0">
                    <a:solidFill>
                      <a:schemeClr val="bg2">
                        <a:lumMod val="50000"/>
                      </a:schemeClr>
                    </a:solidFill>
                  </a:rPr>
                  <a:t>?</a:t>
                </a:r>
              </a:p>
            </p:txBody>
          </p:sp>
          <p:pic>
            <p:nvPicPr>
              <p:cNvPr id="31764" name="Picture 33" descr="shutterstock_2781970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10000" contras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0" y="1393"/>
                <a:ext cx="2040" cy="1684"/>
              </a:xfrm>
              <a:prstGeom prst="hexagon">
                <a:avLst>
                  <a:gd name="adj" fmla="val 17112"/>
                  <a:gd name="vf" fmla="val 115470"/>
                </a:avLst>
              </a:prstGeom>
              <a:noFill/>
              <a:ln>
                <a:noFill/>
              </a:ln>
              <a:effectLst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" name="Работа"/>
          <p:cNvGrpSpPr>
            <a:grpSpLocks/>
          </p:cNvGrpSpPr>
          <p:nvPr/>
        </p:nvGrpSpPr>
        <p:grpSpPr bwMode="auto">
          <a:xfrm>
            <a:off x="263525" y="531813"/>
            <a:ext cx="6145213" cy="3976687"/>
            <a:chOff x="264220" y="531120"/>
            <a:chExt cx="6145200" cy="3978000"/>
          </a:xfrm>
        </p:grpSpPr>
        <p:sp>
          <p:nvSpPr>
            <p:cNvPr id="38" name="Cloud 37"/>
            <p:cNvSpPr/>
            <p:nvPr/>
          </p:nvSpPr>
          <p:spPr>
            <a:xfrm>
              <a:off x="264220" y="531120"/>
              <a:ext cx="6145200" cy="39780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bg-BG">
                <a:latin typeface="Calibri" panose="020F0502020204030204" pitchFamily="34" charset="0"/>
              </a:endParaRPr>
            </a:p>
          </p:txBody>
        </p:sp>
        <p:grpSp>
          <p:nvGrpSpPr>
            <p:cNvPr id="7178" name="Group 10"/>
            <p:cNvGrpSpPr>
              <a:grpSpLocks/>
            </p:cNvGrpSpPr>
            <p:nvPr/>
          </p:nvGrpSpPr>
          <p:grpSpPr bwMode="auto">
            <a:xfrm>
              <a:off x="1395414" y="909638"/>
              <a:ext cx="3730626" cy="3027364"/>
              <a:chOff x="483" y="237"/>
              <a:chExt cx="2350" cy="1907"/>
            </a:xfrm>
          </p:grpSpPr>
          <p:pic>
            <p:nvPicPr>
              <p:cNvPr id="31776" name="Picture 12" descr="shutterstock_30726469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3" y="578"/>
                <a:ext cx="2350" cy="1566"/>
              </a:xfrm>
              <a:prstGeom prst="hexagon">
                <a:avLst>
                  <a:gd name="adj" fmla="val 17474"/>
                  <a:gd name="vf" fmla="val 115470"/>
                </a:avLst>
              </a:prstGeom>
              <a:noFill/>
              <a:ln>
                <a:noFill/>
              </a:ln>
              <a:effectLst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80" name="Text Box 13"/>
              <p:cNvSpPr txBox="1">
                <a:spLocks noChangeArrowheads="1"/>
              </p:cNvSpPr>
              <p:nvPr/>
            </p:nvSpPr>
            <p:spPr bwMode="auto">
              <a:xfrm>
                <a:off x="1510" y="237"/>
                <a:ext cx="1018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bg-BG" altLang="bg-BG" b="1" dirty="0">
                    <a:solidFill>
                      <a:srgbClr val="FF9900"/>
                    </a:solidFill>
                    <a:latin typeface="Calibri" panose="020F0502020204030204" pitchFamily="34" charset="0"/>
                  </a:rPr>
                  <a:t>Работа</a:t>
                </a:r>
                <a:r>
                  <a:rPr lang="en-US" altLang="bg-BG" b="1" dirty="0">
                    <a:solidFill>
                      <a:srgbClr val="FF9900"/>
                    </a:solidFill>
                    <a:latin typeface="Calibri" panose="020F0502020204030204" pitchFamily="34" charset="0"/>
                  </a:rPr>
                  <a:t>?</a:t>
                </a:r>
              </a:p>
            </p:txBody>
          </p:sp>
        </p:grpSp>
      </p:grpSp>
      <p:sp>
        <p:nvSpPr>
          <p:cNvPr id="7176" name="Text Box 46"/>
          <p:cNvSpPr txBox="1">
            <a:spLocks noChangeArrowheads="1"/>
          </p:cNvSpPr>
          <p:nvPr/>
        </p:nvSpPr>
        <p:spPr bwMode="auto">
          <a:xfrm>
            <a:off x="442913" y="4984750"/>
            <a:ext cx="325278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4000" b="1">
                <a:solidFill>
                  <a:srgbClr val="C00000"/>
                </a:solidFill>
                <a:latin typeface="Calibri" panose="020F0502020204030204" pitchFamily="34" charset="0"/>
              </a:rPr>
              <a:t>Какъв е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4000" b="1">
                <a:solidFill>
                  <a:srgbClr val="C00000"/>
                </a:solidFill>
                <a:latin typeface="Calibri" panose="020F0502020204030204" pitchFamily="34" charset="0"/>
              </a:rPr>
              <a:t>вашият план</a:t>
            </a:r>
            <a:r>
              <a:rPr lang="en-US" altLang="bg-BG" sz="4000" b="1">
                <a:solidFill>
                  <a:srgbClr val="C00000"/>
                </a:solidFill>
                <a:latin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8242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3" y="2587625"/>
            <a:ext cx="2798762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26"/>
          <p:cNvSpPr txBox="1">
            <a:spLocks noChangeArrowheads="1"/>
          </p:cNvSpPr>
          <p:nvPr/>
        </p:nvSpPr>
        <p:spPr bwMode="auto">
          <a:xfrm>
            <a:off x="468313" y="5661248"/>
            <a:ext cx="5622926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bg-BG" sz="3600" b="1" cap="small" dirty="0">
                <a:solidFill>
                  <a:srgbClr val="6BA42C"/>
                </a:solidFill>
                <a:latin typeface="Calibri" panose="020F0502020204030204" pitchFamily="34" charset="0"/>
              </a:rPr>
              <a:t>Запознайте се </a:t>
            </a:r>
            <a:r>
              <a:rPr lang="bg-BG" sz="3600" b="1" cap="small" dirty="0" smtClean="0">
                <a:solidFill>
                  <a:srgbClr val="6BA42C"/>
                </a:solidFill>
                <a:latin typeface="Calibri" panose="020F0502020204030204" pitchFamily="34" charset="0"/>
              </a:rPr>
              <a:t>с </a:t>
            </a:r>
            <a:r>
              <a:rPr lang="bg-BG" sz="3600" b="1" cap="small" dirty="0">
                <a:solidFill>
                  <a:srgbClr val="6BA42C"/>
                </a:solidFill>
                <a:latin typeface="Calibri" panose="020F0502020204030204" pitchFamily="34" charset="0"/>
              </a:rPr>
              <a:t>нашия план</a:t>
            </a:r>
            <a:r>
              <a:rPr lang="en-US" sz="3600" b="1" cap="small" dirty="0">
                <a:solidFill>
                  <a:srgbClr val="6BA42C"/>
                </a:solidFill>
                <a:latin typeface="Calibri" panose="020F0502020204030204" pitchFamily="34" charset="0"/>
              </a:rPr>
              <a:t>!</a:t>
            </a:r>
          </a:p>
        </p:txBody>
      </p:sp>
      <p:pic>
        <p:nvPicPr>
          <p:cNvPr id="9220" name="Picture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025" y="446088"/>
            <a:ext cx="4673263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68313" y="1885950"/>
            <a:ext cx="1614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2800" b="1">
                <a:solidFill>
                  <a:srgbClr val="C00000"/>
                </a:solidFill>
                <a:latin typeface="Calibri" panose="020F0502020204030204" pitchFamily="34" charset="0"/>
              </a:rPr>
              <a:t>Без шеф!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408446" y="1903413"/>
            <a:ext cx="27447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2800" b="1">
                <a:solidFill>
                  <a:srgbClr val="C00000"/>
                </a:solidFill>
                <a:latin typeface="Calibri" panose="020F0502020204030204" pitchFamily="34" charset="0"/>
              </a:rPr>
              <a:t>Без инвестиция!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468313" y="2700338"/>
            <a:ext cx="1638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2800" b="1">
                <a:solidFill>
                  <a:srgbClr val="C00000"/>
                </a:solidFill>
                <a:latin typeface="Calibri" panose="020F0502020204030204" pitchFamily="34" charset="0"/>
              </a:rPr>
              <a:t>Без риск!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408446" y="2692400"/>
            <a:ext cx="26368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2800" b="1">
                <a:solidFill>
                  <a:srgbClr val="C00000"/>
                </a:solidFill>
                <a:latin typeface="Calibri" panose="020F0502020204030204" pitchFamily="34" charset="0"/>
              </a:rPr>
              <a:t>10 източника </a:t>
            </a:r>
            <a:r>
              <a:rPr lang="en-US" altLang="bg-BG" sz="2800" b="1">
                <a:solidFill>
                  <a:srgbClr val="C00000"/>
                </a:solidFill>
                <a:latin typeface="Calibri" panose="020F0502020204030204" pitchFamily="34" charset="0"/>
              </a:rPr>
              <a:t/>
            </a:r>
            <a:br>
              <a:rPr lang="en-US" altLang="bg-BG" sz="2800" b="1">
                <a:solidFill>
                  <a:srgbClr val="C00000"/>
                </a:solidFill>
                <a:latin typeface="Calibri" panose="020F0502020204030204" pitchFamily="34" charset="0"/>
              </a:rPr>
            </a:br>
            <a:r>
              <a:rPr lang="bg-BG" altLang="bg-BG" sz="2800" b="1">
                <a:solidFill>
                  <a:srgbClr val="C00000"/>
                </a:solidFill>
                <a:latin typeface="Calibri" panose="020F0502020204030204" pitchFamily="34" charset="0"/>
              </a:rPr>
              <a:t>на доходи!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68313" y="3482975"/>
            <a:ext cx="32829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Свобода, </a:t>
            </a:r>
            <a:r>
              <a:rPr lang="en-US" altLang="bg-BG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/>
            </a:r>
            <a:br>
              <a:rPr lang="en-US" altLang="bg-BG" sz="2800" b="1" dirty="0">
                <a:solidFill>
                  <a:srgbClr val="C00000"/>
                </a:solidFill>
                <a:latin typeface="Calibri" panose="020F0502020204030204" pitchFamily="34" charset="0"/>
              </a:rPr>
            </a:br>
            <a:r>
              <a:rPr lang="bg-BG" altLang="bg-BG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стил на живот!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408446" y="3908425"/>
            <a:ext cx="22717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В </a:t>
            </a:r>
            <a:r>
              <a:rPr lang="bg-BG" altLang="bg-BG" sz="28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15</a:t>
            </a:r>
            <a:r>
              <a:rPr lang="en-US" altLang="bg-BG" sz="28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8</a:t>
            </a:r>
            <a:r>
              <a:rPr lang="bg-BG" altLang="bg-BG" sz="28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bg-BG" altLang="bg-BG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страни!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645462" y="4802188"/>
            <a:ext cx="3257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2800" b="1" dirty="0">
                <a:solidFill>
                  <a:srgbClr val="E68976"/>
                </a:solidFill>
                <a:latin typeface="Calibri" panose="020F0502020204030204" pitchFamily="34" charset="0"/>
              </a:rPr>
              <a:t>ЗДРАВЕ И КРАСОТА!</a:t>
            </a:r>
          </a:p>
        </p:txBody>
      </p:sp>
    </p:spTree>
    <p:extLst>
      <p:ext uri="{BB962C8B-B14F-4D97-AF65-F5344CB8AC3E}">
        <p14:creationId xmlns:p14="http://schemas.microsoft.com/office/powerpoint/2010/main" val="16971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shutterstock_1879102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1905000"/>
            <a:ext cx="228441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6976" y="188913"/>
            <a:ext cx="260569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rapezoid 2"/>
          <p:cNvSpPr/>
          <p:nvPr/>
        </p:nvSpPr>
        <p:spPr>
          <a:xfrm>
            <a:off x="294969" y="4767655"/>
            <a:ext cx="3556952" cy="1872210"/>
          </a:xfrm>
          <a:prstGeom prst="trapezoid">
            <a:avLst>
              <a:gd name="adj" fmla="val 27578"/>
            </a:avLst>
          </a:prstGeom>
          <a:gradFill flip="none" rotWithShape="1">
            <a:gsLst>
              <a:gs pos="0">
                <a:srgbClr val="92D050"/>
              </a:gs>
              <a:gs pos="100000">
                <a:srgbClr val="33660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ДОКАЗАН ПРОФЕСИО-НАЛИЗЪМ</a:t>
            </a:r>
            <a:endParaRPr lang="en-US" sz="3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11269" name="Text Box 13"/>
          <p:cNvSpPr txBox="1">
            <a:spLocks noChangeArrowheads="1"/>
          </p:cNvSpPr>
          <p:nvPr/>
        </p:nvSpPr>
        <p:spPr bwMode="auto">
          <a:xfrm>
            <a:off x="0" y="274638"/>
            <a:ext cx="457358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bg-BG" altLang="bg-BG" sz="4800" b="1" dirty="0">
                <a:solidFill>
                  <a:srgbClr val="C00000"/>
                </a:solidFill>
                <a:latin typeface="Calibri" panose="020F0502020204030204" pitchFamily="34" charset="0"/>
              </a:rPr>
              <a:t>ЗАЩО </a:t>
            </a:r>
            <a:br>
              <a:rPr lang="bg-BG" altLang="bg-BG" sz="4800" b="1" dirty="0">
                <a:solidFill>
                  <a:srgbClr val="C00000"/>
                </a:solidFill>
                <a:latin typeface="Calibri" panose="020F0502020204030204" pitchFamily="34" charset="0"/>
              </a:rPr>
            </a:br>
            <a:r>
              <a:rPr lang="bg-BG" altLang="bg-BG" sz="4800" b="1" dirty="0">
                <a:solidFill>
                  <a:srgbClr val="C00000"/>
                </a:solidFill>
                <a:latin typeface="Calibri" panose="020F0502020204030204" pitchFamily="34" charset="0"/>
              </a:rPr>
              <a:t>ФОРЕВЪР?</a:t>
            </a:r>
            <a:endParaRPr lang="en-US" altLang="bg-BG" sz="48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27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8 - TextBox"/>
          <p:cNvSpPr txBox="1">
            <a:spLocks noChangeArrowheads="1"/>
          </p:cNvSpPr>
          <p:nvPr/>
        </p:nvSpPr>
        <p:spPr bwMode="auto">
          <a:xfrm>
            <a:off x="4993134" y="1917987"/>
            <a:ext cx="3788673" cy="424731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l-GR" altLang="bg-BG" sz="3000" dirty="0">
              <a:solidFill>
                <a:srgbClr val="595959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3000" b="1" dirty="0">
                <a:solidFill>
                  <a:srgbClr val="C00000"/>
                </a:solidFill>
                <a:latin typeface="+mn-lt"/>
              </a:rPr>
              <a:t>Най-големият производител </a:t>
            </a:r>
            <a:r>
              <a:rPr lang="en-US" altLang="bg-BG" sz="30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en-US" altLang="bg-BG" sz="3000" b="1" dirty="0" smtClean="0">
                <a:solidFill>
                  <a:srgbClr val="C00000"/>
                </a:solidFill>
                <a:latin typeface="+mn-lt"/>
              </a:rPr>
            </a:br>
            <a:r>
              <a:rPr lang="bg-BG" altLang="bg-BG" sz="3000" b="1" dirty="0" smtClean="0">
                <a:solidFill>
                  <a:srgbClr val="C00000"/>
                </a:solidFill>
                <a:latin typeface="+mn-lt"/>
              </a:rPr>
              <a:t>на </a:t>
            </a:r>
            <a:r>
              <a:rPr lang="bg-BG" altLang="bg-BG" sz="3000" b="1" dirty="0">
                <a:solidFill>
                  <a:srgbClr val="C00000"/>
                </a:solidFill>
                <a:latin typeface="+mn-lt"/>
              </a:rPr>
              <a:t>АЛОЕ ВЕРА в света</a:t>
            </a:r>
            <a:r>
              <a:rPr lang="el-GR" altLang="bg-BG" sz="30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bg-BG" altLang="bg-BG" sz="3000" b="1" dirty="0">
                <a:solidFill>
                  <a:srgbClr val="0D0D0D"/>
                </a:solidFill>
                <a:latin typeface="+mn-lt"/>
              </a:rPr>
              <a:t/>
            </a:r>
            <a:br>
              <a:rPr lang="bg-BG" altLang="bg-BG" sz="3000" b="1" dirty="0">
                <a:solidFill>
                  <a:srgbClr val="0D0D0D"/>
                </a:solidFill>
                <a:latin typeface="+mn-lt"/>
              </a:rPr>
            </a:br>
            <a:r>
              <a:rPr lang="bg-BG" altLang="bg-BG" sz="3000" dirty="0">
                <a:solidFill>
                  <a:srgbClr val="0D0D0D"/>
                </a:solidFill>
                <a:latin typeface="+mn-lt"/>
              </a:rPr>
              <a:t>с над </a:t>
            </a:r>
            <a:r>
              <a:rPr lang="el-GR" altLang="bg-BG" sz="3000" b="1" dirty="0">
                <a:solidFill>
                  <a:srgbClr val="0D0D0D"/>
                </a:solidFill>
                <a:latin typeface="+mn-lt"/>
              </a:rPr>
              <a:t>80</a:t>
            </a:r>
            <a:r>
              <a:rPr lang="bg-BG" altLang="bg-BG" sz="3000" b="1" dirty="0">
                <a:solidFill>
                  <a:srgbClr val="0D0D0D"/>
                </a:solidFill>
                <a:latin typeface="+mn-lt"/>
              </a:rPr>
              <a:t> </a:t>
            </a:r>
            <a:r>
              <a:rPr lang="el-GR" altLang="bg-BG" sz="3000" b="1" dirty="0">
                <a:solidFill>
                  <a:srgbClr val="0D0D0D"/>
                </a:solidFill>
                <a:latin typeface="+mn-lt"/>
              </a:rPr>
              <a:t>000 </a:t>
            </a:r>
            <a:r>
              <a:rPr lang="bg-BG" altLang="bg-BG" sz="3000" b="1" dirty="0">
                <a:solidFill>
                  <a:srgbClr val="0D0D0D"/>
                </a:solidFill>
                <a:latin typeface="+mn-lt"/>
              </a:rPr>
              <a:t>хектара </a:t>
            </a:r>
            <a:r>
              <a:rPr lang="bg-BG" altLang="bg-BG" sz="3000" dirty="0">
                <a:solidFill>
                  <a:srgbClr val="0D0D0D"/>
                </a:solidFill>
                <a:latin typeface="+mn-lt"/>
              </a:rPr>
              <a:t>собствени плантации </a:t>
            </a:r>
            <a:r>
              <a:rPr lang="bg-BG" altLang="bg-BG" sz="3000" dirty="0" smtClean="0">
                <a:solidFill>
                  <a:srgbClr val="0D0D0D"/>
                </a:solidFill>
                <a:latin typeface="+mn-lt"/>
              </a:rPr>
              <a:t>в Тексас</a:t>
            </a:r>
            <a:r>
              <a:rPr lang="en-US" altLang="bg-BG" sz="3000" dirty="0" smtClean="0">
                <a:solidFill>
                  <a:srgbClr val="0D0D0D"/>
                </a:solidFill>
                <a:latin typeface="+mn-lt"/>
              </a:rPr>
              <a:t> </a:t>
            </a:r>
            <a:r>
              <a:rPr lang="bg-BG" altLang="bg-BG" sz="3000" dirty="0" smtClean="0">
                <a:solidFill>
                  <a:srgbClr val="0D0D0D"/>
                </a:solidFill>
                <a:latin typeface="+mn-lt"/>
              </a:rPr>
              <a:t>и </a:t>
            </a:r>
            <a:r>
              <a:rPr lang="bg-BG" altLang="bg-BG" sz="3000" dirty="0">
                <a:solidFill>
                  <a:srgbClr val="0D0D0D"/>
                </a:solidFill>
                <a:latin typeface="+mn-lt"/>
              </a:rPr>
              <a:t>Доминиканската р</a:t>
            </a:r>
            <a:r>
              <a:rPr lang="bg-BG" altLang="bg-BG" sz="3000" dirty="0" smtClean="0">
                <a:solidFill>
                  <a:srgbClr val="0D0D0D"/>
                </a:solidFill>
                <a:latin typeface="+mn-lt"/>
              </a:rPr>
              <a:t>епублика</a:t>
            </a:r>
            <a:endParaRPr lang="el-GR" altLang="bg-BG" sz="3000" dirty="0">
              <a:solidFill>
                <a:srgbClr val="0D0D0D"/>
              </a:solidFill>
              <a:latin typeface="+mn-lt"/>
            </a:endParaRP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5912"/>
            <a:ext cx="3746500" cy="53022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6976" y="188913"/>
            <a:ext cx="260569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rapezoid 11"/>
          <p:cNvSpPr/>
          <p:nvPr/>
        </p:nvSpPr>
        <p:spPr>
          <a:xfrm>
            <a:off x="4993134" y="905912"/>
            <a:ext cx="3827338" cy="1165861"/>
          </a:xfrm>
          <a:prstGeom prst="trapezoid">
            <a:avLst>
              <a:gd name="adj" fmla="val 0"/>
            </a:avLst>
          </a:prstGeom>
          <a:gradFill flip="none" rotWithShape="1">
            <a:gsLst>
              <a:gs pos="0">
                <a:srgbClr val="92D050"/>
              </a:gs>
              <a:gs pos="100000">
                <a:srgbClr val="33660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ДОКАЗАН ПРОФЕСИОНАЛИЗЪМ</a:t>
            </a:r>
            <a:endParaRPr lang="en-US" sz="3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" b="3320"/>
          <a:stretch>
            <a:fillRect/>
          </a:stretch>
        </p:blipFill>
        <p:spPr bwMode="auto">
          <a:xfrm>
            <a:off x="4779963" y="2781300"/>
            <a:ext cx="4343400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5191125" y="2012950"/>
            <a:ext cx="37020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bg-BG" altLang="bg-BG">
                <a:solidFill>
                  <a:srgbClr val="000000"/>
                </a:solidFill>
                <a:latin typeface="Calibri" panose="020F0502020204030204" pitchFamily="34" charset="0"/>
              </a:rPr>
              <a:t>Ръководен екип</a:t>
            </a:r>
            <a:endParaRPr lang="en-US" altLang="bg-BG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bg-BG" altLang="bg-BG" sz="2400">
                <a:solidFill>
                  <a:srgbClr val="000000"/>
                </a:solidFill>
                <a:latin typeface="Calibri" panose="020F0502020204030204" pitchFamily="34" charset="0"/>
              </a:rPr>
              <a:t>с общо над</a:t>
            </a:r>
            <a:endParaRPr lang="en-US" altLang="bg-BG" sz="24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bg-BG" sz="3600" b="1">
                <a:solidFill>
                  <a:srgbClr val="000000"/>
                </a:solidFill>
                <a:latin typeface="Calibri" panose="020F0502020204030204" pitchFamily="34" charset="0"/>
              </a:rPr>
              <a:t>300 </a:t>
            </a:r>
            <a:r>
              <a:rPr lang="bg-BG" altLang="bg-BG" sz="3600" b="1">
                <a:solidFill>
                  <a:srgbClr val="000000"/>
                </a:solidFill>
                <a:latin typeface="Calibri" panose="020F0502020204030204" pitchFamily="34" charset="0"/>
              </a:rPr>
              <a:t>години</a:t>
            </a:r>
            <a:endParaRPr lang="en-US" altLang="bg-BG" sz="3600" b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bg-BG" altLang="bg-BG" b="1">
                <a:solidFill>
                  <a:srgbClr val="000000"/>
                </a:solidFill>
                <a:latin typeface="Calibri" panose="020F0502020204030204" pitchFamily="34" charset="0"/>
              </a:rPr>
              <a:t>опит</a:t>
            </a:r>
            <a:endParaRPr lang="en-US" altLang="bg-BG" b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bg-BG" altLang="bg-BG" sz="2400" b="1">
                <a:solidFill>
                  <a:srgbClr val="000000"/>
                </a:solidFill>
                <a:latin typeface="Calibri" panose="020F0502020204030204" pitchFamily="34" charset="0"/>
              </a:rPr>
              <a:t>в МЛМ</a:t>
            </a:r>
            <a:endParaRPr lang="en-US" altLang="bg-BG" sz="24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5109029" y="2116138"/>
            <a:ext cx="381725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bg-BG" altLang="bg-BG" dirty="0">
                <a:solidFill>
                  <a:srgbClr val="000000"/>
                </a:solidFill>
              </a:rPr>
              <a:t>Основана</a:t>
            </a:r>
            <a:r>
              <a:rPr lang="en-US" altLang="bg-BG" dirty="0">
                <a:solidFill>
                  <a:srgbClr val="000000"/>
                </a:solidFill>
              </a:rPr>
              <a:t> </a:t>
            </a:r>
            <a:r>
              <a:rPr lang="en-US" altLang="bg-BG" dirty="0" smtClean="0">
                <a:solidFill>
                  <a:srgbClr val="000000"/>
                </a:solidFill>
              </a:rPr>
              <a:t>1978</a:t>
            </a:r>
            <a:r>
              <a:rPr lang="bg-BG" altLang="bg-BG" dirty="0" smtClean="0">
                <a:solidFill>
                  <a:srgbClr val="000000"/>
                </a:solidFill>
              </a:rPr>
              <a:t> г.</a:t>
            </a:r>
            <a:endParaRPr lang="en-US" altLang="bg-BG" dirty="0">
              <a:solidFill>
                <a:srgbClr val="00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bg-BG" altLang="bg-BG" sz="2000" dirty="0">
                <a:solidFill>
                  <a:srgbClr val="000000"/>
                </a:solidFill>
              </a:rPr>
              <a:t>в </a:t>
            </a:r>
            <a:r>
              <a:rPr lang="bg-BG" altLang="bg-BG" sz="2000" dirty="0" err="1">
                <a:solidFill>
                  <a:srgbClr val="000000"/>
                </a:solidFill>
              </a:rPr>
              <a:t>Скотсдейл</a:t>
            </a:r>
            <a:r>
              <a:rPr lang="bg-BG" altLang="bg-BG" sz="2000" dirty="0">
                <a:solidFill>
                  <a:srgbClr val="000000"/>
                </a:solidFill>
              </a:rPr>
              <a:t>, Аризона</a:t>
            </a:r>
            <a:endParaRPr lang="en-US" altLang="bg-BG" sz="2000" dirty="0">
              <a:solidFill>
                <a:srgbClr val="00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bg-BG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bg-BG" altLang="bg-BG" sz="2000" dirty="0">
                <a:solidFill>
                  <a:srgbClr val="000000"/>
                </a:solidFill>
              </a:rPr>
              <a:t>„</a:t>
            </a:r>
            <a:r>
              <a:rPr lang="bg-BG" altLang="bg-BG" sz="2000" dirty="0" smtClean="0">
                <a:solidFill>
                  <a:srgbClr val="000000"/>
                </a:solidFill>
              </a:rPr>
              <a:t>Най-голяма </a:t>
            </a:r>
            <a:r>
              <a:rPr lang="bg-BG" altLang="bg-BG" sz="2000" dirty="0">
                <a:solidFill>
                  <a:srgbClr val="000000"/>
                </a:solidFill>
              </a:rPr>
              <a:t>частна </a:t>
            </a:r>
            <a:r>
              <a:rPr lang="bg-BG" altLang="bg-BG" sz="2000" dirty="0" smtClean="0">
                <a:solidFill>
                  <a:srgbClr val="000000"/>
                </a:solidFill>
              </a:rPr>
              <a:t>компания.“</a:t>
            </a:r>
            <a:endParaRPr lang="en-US" altLang="bg-BG" sz="2000" dirty="0">
              <a:solidFill>
                <a:srgbClr val="000000"/>
              </a:solidFill>
            </a:endParaRPr>
          </a:p>
          <a:p>
            <a:pPr algn="r">
              <a:spcBef>
                <a:spcPct val="0"/>
              </a:spcBef>
              <a:buFontTx/>
              <a:buNone/>
              <a:defRPr/>
            </a:pPr>
            <a:r>
              <a:rPr lang="en-US" altLang="bg-BG" sz="1200" b="1" dirty="0">
                <a:solidFill>
                  <a:schemeClr val="bg1">
                    <a:lumMod val="65000"/>
                  </a:schemeClr>
                </a:solidFill>
              </a:rPr>
              <a:t>Arizona 100</a:t>
            </a:r>
          </a:p>
          <a:p>
            <a:pPr marL="88900" indent="-88900">
              <a:lnSpc>
                <a:spcPct val="125000"/>
              </a:lnSpc>
              <a:spcBef>
                <a:spcPct val="0"/>
              </a:spcBef>
              <a:buFontTx/>
              <a:buNone/>
              <a:defRPr/>
            </a:pPr>
            <a:r>
              <a:rPr lang="bg-BG" altLang="bg-BG" sz="2000" dirty="0" smtClean="0">
                <a:solidFill>
                  <a:srgbClr val="000000"/>
                </a:solidFill>
              </a:rPr>
              <a:t>„Шеста </a:t>
            </a:r>
            <a:r>
              <a:rPr lang="bg-BG" altLang="bg-BG" sz="2000" dirty="0">
                <a:solidFill>
                  <a:srgbClr val="000000"/>
                </a:solidFill>
              </a:rPr>
              <a:t>най-бързо растяща </a:t>
            </a:r>
            <a:br>
              <a:rPr lang="bg-BG" altLang="bg-BG" sz="2000" dirty="0">
                <a:solidFill>
                  <a:srgbClr val="000000"/>
                </a:solidFill>
              </a:rPr>
            </a:br>
            <a:r>
              <a:rPr lang="bg-BG" altLang="bg-BG" sz="2000" dirty="0" smtClean="0">
                <a:solidFill>
                  <a:srgbClr val="000000"/>
                </a:solidFill>
              </a:rPr>
              <a:t>компания</a:t>
            </a:r>
            <a:r>
              <a:rPr lang="en-US" altLang="bg-BG" sz="2000" dirty="0" smtClean="0">
                <a:solidFill>
                  <a:srgbClr val="000000"/>
                </a:solidFill>
              </a:rPr>
              <a:t> </a:t>
            </a:r>
            <a:r>
              <a:rPr lang="bg-BG" altLang="bg-BG" sz="2000" dirty="0">
                <a:solidFill>
                  <a:srgbClr val="000000"/>
                </a:solidFill>
              </a:rPr>
              <a:t>в </a:t>
            </a:r>
            <a:r>
              <a:rPr lang="bg-BG" altLang="bg-BG" sz="2000" dirty="0" smtClean="0">
                <a:solidFill>
                  <a:srgbClr val="000000"/>
                </a:solidFill>
              </a:rPr>
              <a:t>Америка.“</a:t>
            </a:r>
            <a:endParaRPr lang="en-US" altLang="bg-BG" sz="2000" dirty="0">
              <a:solidFill>
                <a:srgbClr val="000000"/>
              </a:solidFill>
            </a:endParaRPr>
          </a:p>
          <a:p>
            <a:pPr algn="r">
              <a:spcBef>
                <a:spcPct val="0"/>
              </a:spcBef>
              <a:buFontTx/>
              <a:buNone/>
              <a:defRPr/>
            </a:pPr>
            <a:r>
              <a:rPr lang="en-US" altLang="bg-BG" sz="1200" b="1" dirty="0" err="1">
                <a:solidFill>
                  <a:schemeClr val="bg1">
                    <a:lumMod val="65000"/>
                  </a:schemeClr>
                </a:solidFill>
              </a:rPr>
              <a:t>Inc</a:t>
            </a:r>
            <a:r>
              <a:rPr lang="en-US" altLang="bg-BG" sz="1200" b="1" dirty="0">
                <a:solidFill>
                  <a:schemeClr val="bg1">
                    <a:lumMod val="65000"/>
                  </a:schemeClr>
                </a:solidFill>
              </a:rPr>
              <a:t> 500 Magazine</a:t>
            </a:r>
          </a:p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  <a:defRPr/>
            </a:pPr>
            <a:r>
              <a:rPr lang="bg-BG" altLang="bg-BG" sz="2000" dirty="0">
                <a:solidFill>
                  <a:srgbClr val="000000"/>
                </a:solidFill>
              </a:rPr>
              <a:t>„</a:t>
            </a:r>
            <a:r>
              <a:rPr lang="bg-BG" altLang="bg-BG" sz="2000" dirty="0" smtClean="0">
                <a:solidFill>
                  <a:srgbClr val="000000"/>
                </a:solidFill>
              </a:rPr>
              <a:t>Частна </a:t>
            </a:r>
            <a:r>
              <a:rPr lang="bg-BG" altLang="bg-BG" sz="2000" dirty="0">
                <a:solidFill>
                  <a:srgbClr val="000000"/>
                </a:solidFill>
              </a:rPr>
              <a:t>компания №</a:t>
            </a:r>
            <a:r>
              <a:rPr lang="en-US" altLang="bg-BG" sz="2000" dirty="0" smtClean="0">
                <a:solidFill>
                  <a:srgbClr val="000000"/>
                </a:solidFill>
              </a:rPr>
              <a:t>1</a:t>
            </a:r>
            <a:r>
              <a:rPr lang="bg-BG" altLang="bg-BG" sz="2000" dirty="0" smtClean="0">
                <a:solidFill>
                  <a:srgbClr val="000000"/>
                </a:solidFill>
              </a:rPr>
              <a:t>.“</a:t>
            </a:r>
            <a:endParaRPr lang="en-US" altLang="bg-BG" sz="2000" dirty="0">
              <a:solidFill>
                <a:srgbClr val="000000"/>
              </a:solidFill>
            </a:endParaRPr>
          </a:p>
          <a:p>
            <a:pPr algn="r">
              <a:spcBef>
                <a:spcPct val="0"/>
              </a:spcBef>
              <a:buFontTx/>
              <a:buNone/>
              <a:defRPr/>
            </a:pPr>
            <a:r>
              <a:rPr lang="en-US" altLang="bg-BG" sz="1200" b="1" dirty="0">
                <a:solidFill>
                  <a:schemeClr val="bg1">
                    <a:lumMod val="65000"/>
                  </a:schemeClr>
                </a:solidFill>
              </a:rPr>
              <a:t>Business Journal</a:t>
            </a:r>
          </a:p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  <a:defRPr/>
            </a:pPr>
            <a:r>
              <a:rPr lang="bg-BG" altLang="bg-BG" sz="2000" dirty="0" smtClean="0">
                <a:solidFill>
                  <a:srgbClr val="000000"/>
                </a:solidFill>
              </a:rPr>
              <a:t>„Клуб </a:t>
            </a:r>
            <a:r>
              <a:rPr lang="bg-BG" altLang="bg-BG" sz="2000" dirty="0">
                <a:solidFill>
                  <a:srgbClr val="000000"/>
                </a:solidFill>
              </a:rPr>
              <a:t>на </a:t>
            </a:r>
            <a:r>
              <a:rPr lang="bg-BG" altLang="bg-BG" sz="2000" dirty="0" smtClean="0">
                <a:solidFill>
                  <a:srgbClr val="000000"/>
                </a:solidFill>
              </a:rPr>
              <a:t>милиардерите“</a:t>
            </a:r>
            <a:endParaRPr lang="en-US" altLang="bg-BG" sz="2000" dirty="0">
              <a:solidFill>
                <a:srgbClr val="000000"/>
              </a:solidFill>
            </a:endParaRPr>
          </a:p>
          <a:p>
            <a:pPr algn="r">
              <a:lnSpc>
                <a:spcPct val="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bg-BG" sz="1200" b="1" dirty="0">
                <a:solidFill>
                  <a:schemeClr val="bg1">
                    <a:lumMod val="65000"/>
                  </a:schemeClr>
                </a:solidFill>
              </a:rPr>
              <a:t>Direct Selling News</a:t>
            </a:r>
            <a:r>
              <a:rPr lang="en-US" altLang="bg-BG" sz="2000" dirty="0">
                <a:solidFill>
                  <a:srgbClr val="000000"/>
                </a:solidFill>
              </a:rPr>
              <a:t> 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632450" y="2962275"/>
            <a:ext cx="2524125" cy="538163"/>
            <a:chOff x="3497" y="1824"/>
            <a:chExt cx="1591" cy="340"/>
          </a:xfrm>
        </p:grpSpPr>
        <p:pic>
          <p:nvPicPr>
            <p:cNvPr id="13337" name="Picture 6" descr="AloePlan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3" y="1824"/>
              <a:ext cx="227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8" name="Line 7"/>
            <p:cNvSpPr>
              <a:spLocks noChangeShapeType="1"/>
            </p:cNvSpPr>
            <p:nvPr/>
          </p:nvSpPr>
          <p:spPr bwMode="auto">
            <a:xfrm flipH="1">
              <a:off x="4416" y="2002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bg-BG"/>
            </a:p>
          </p:txBody>
        </p:sp>
        <p:sp>
          <p:nvSpPr>
            <p:cNvPr id="13339" name="Line 8"/>
            <p:cNvSpPr>
              <a:spLocks noChangeShapeType="1"/>
            </p:cNvSpPr>
            <p:nvPr/>
          </p:nvSpPr>
          <p:spPr bwMode="auto">
            <a:xfrm flipH="1">
              <a:off x="3497" y="2003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bg-BG"/>
            </a:p>
          </p:txBody>
        </p:sp>
      </p:grpSp>
      <p:pic>
        <p:nvPicPr>
          <p:cNvPr id="13318" name="Picture 9" descr="Rex 2002 Intl Di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2201863"/>
            <a:ext cx="2389188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00025" y="841375"/>
            <a:ext cx="4514850" cy="5648325"/>
            <a:chOff x="322" y="330"/>
            <a:chExt cx="2843" cy="3558"/>
          </a:xfrm>
        </p:grpSpPr>
        <p:pic>
          <p:nvPicPr>
            <p:cNvPr id="13323" name="Picture 11" descr="Bill 2008"/>
            <p:cNvPicPr preferRelativeResize="0"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1" y="2632"/>
              <a:ext cx="604" cy="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4" name="Picture 12" descr="Carl 2008"/>
            <p:cNvPicPr preferRelativeResize="0"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1" y="1907"/>
              <a:ext cx="614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5" name="Picture 13" descr="Harold 2008"/>
            <p:cNvPicPr preferRelativeResize="0"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1187"/>
              <a:ext cx="599" cy="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326" name="Group 14"/>
            <p:cNvGrpSpPr>
              <a:grpSpLocks/>
            </p:cNvGrpSpPr>
            <p:nvPr/>
          </p:nvGrpSpPr>
          <p:grpSpPr bwMode="auto">
            <a:xfrm>
              <a:off x="631" y="3285"/>
              <a:ext cx="2258" cy="603"/>
              <a:chOff x="1861" y="3285"/>
              <a:chExt cx="2258" cy="603"/>
            </a:xfrm>
          </p:grpSpPr>
          <p:pic>
            <p:nvPicPr>
              <p:cNvPr id="13334" name="Picture 15" descr="Aidan 2008"/>
              <p:cNvPicPr preferRelativeResize="0"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0" y="3285"/>
                <a:ext cx="609" cy="6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35" name="Picture 16" descr="Gary Shreeve"/>
              <p:cNvPicPr preferRelativeResize="0"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5" y="3285"/>
                <a:ext cx="604" cy="6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36" name="Picture 17" descr="Steve Itami 2008"/>
              <p:cNvPicPr preferRelativeResize="0"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1" y="3285"/>
                <a:ext cx="614" cy="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3327" name="Picture 18" descr="Garin 2008"/>
            <p:cNvPicPr preferRelativeResize="0"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2634"/>
              <a:ext cx="607" cy="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8" name="Picture 19" descr="Dave Hall 2008"/>
            <p:cNvPicPr preferRelativeResize="0"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" y="1909"/>
              <a:ext cx="604" cy="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9" name="Picture 20" descr="Glen Banks 2008"/>
            <p:cNvPicPr preferRelativeResize="0"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1191"/>
              <a:ext cx="605" cy="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330" name="Group 21"/>
            <p:cNvGrpSpPr>
              <a:grpSpLocks/>
            </p:cNvGrpSpPr>
            <p:nvPr/>
          </p:nvGrpSpPr>
          <p:grpSpPr bwMode="auto">
            <a:xfrm>
              <a:off x="322" y="330"/>
              <a:ext cx="2823" cy="814"/>
              <a:chOff x="1531" y="261"/>
              <a:chExt cx="2823" cy="814"/>
            </a:xfrm>
          </p:grpSpPr>
          <p:pic>
            <p:nvPicPr>
              <p:cNvPr id="13331" name="Picture 22" descr="Navaz 2008"/>
              <p:cNvPicPr preferRelativeResize="0"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1" y="261"/>
                <a:ext cx="813" cy="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32" name="Picture 23" descr="Rjay 2008"/>
              <p:cNvPicPr preferRelativeResize="0"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38" y="261"/>
                <a:ext cx="816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33" name="Picture 24" descr="Gregg 2008"/>
              <p:cNvPicPr preferRelativeResize="0"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1" y="261"/>
                <a:ext cx="819" cy="8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58393" name="Text Box 25"/>
          <p:cNvSpPr txBox="1">
            <a:spLocks noChangeArrowheads="1"/>
          </p:cNvSpPr>
          <p:nvPr/>
        </p:nvSpPr>
        <p:spPr bwMode="auto">
          <a:xfrm>
            <a:off x="1216025" y="5422900"/>
            <a:ext cx="2514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bg-BG" altLang="bg-BG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Рекс </a:t>
            </a:r>
            <a:r>
              <a:rPr lang="bg-BG" altLang="bg-BG" sz="12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Моън</a:t>
            </a:r>
            <a:r>
              <a:rPr lang="bg-BG" altLang="bg-BG" sz="12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bg-BG" altLang="bg-BG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– основател и </a:t>
            </a:r>
            <a:r>
              <a:rPr lang="en-US" altLang="bg-BG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CEO</a:t>
            </a:r>
          </a:p>
        </p:txBody>
      </p:sp>
      <p:sp>
        <p:nvSpPr>
          <p:cNvPr id="30" name="Trapezoid 29"/>
          <p:cNvSpPr/>
          <p:nvPr/>
        </p:nvSpPr>
        <p:spPr>
          <a:xfrm>
            <a:off x="5004048" y="905912"/>
            <a:ext cx="3827338" cy="1165861"/>
          </a:xfrm>
          <a:prstGeom prst="trapezoid">
            <a:avLst>
              <a:gd name="adj" fmla="val 0"/>
            </a:avLst>
          </a:prstGeom>
          <a:gradFill flip="none" rotWithShape="1">
            <a:gsLst>
              <a:gs pos="0">
                <a:srgbClr val="92D050"/>
              </a:gs>
              <a:gs pos="100000">
                <a:srgbClr val="33660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ДОКАЗАН ПРОФЕСИОНАЛИЗЪМ</a:t>
            </a:r>
            <a:endParaRPr lang="en-US" sz="3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  <a:cs typeface="Calibri" pitchFamily="34" charset="0"/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6976" y="188913"/>
            <a:ext cx="260569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71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83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83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83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583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5837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8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8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8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8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8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8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8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 build="allAtOnce"/>
      <p:bldP spid="58370" grpId="1" build="allAtOnce"/>
      <p:bldP spid="58372" grpId="0" build="p"/>
      <p:bldP spid="58372" grpId="1" build="p"/>
      <p:bldP spid="5839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4" name="Group 2"/>
          <p:cNvGrpSpPr>
            <a:grpSpLocks/>
          </p:cNvGrpSpPr>
          <p:nvPr/>
        </p:nvGrpSpPr>
        <p:grpSpPr bwMode="auto">
          <a:xfrm>
            <a:off x="-36813" y="-26783"/>
            <a:ext cx="9245660" cy="3491624"/>
            <a:chOff x="-29" y="-27"/>
            <a:chExt cx="4705" cy="1663"/>
          </a:xfrm>
        </p:grpSpPr>
        <p:pic>
          <p:nvPicPr>
            <p:cNvPr id="15400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5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82" t="30430" r="382" b="11172"/>
            <a:stretch/>
          </p:blipFill>
          <p:spPr bwMode="auto">
            <a:xfrm>
              <a:off x="-29" y="-27"/>
              <a:ext cx="4705" cy="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01" name="Text Box 4"/>
            <p:cNvSpPr txBox="1">
              <a:spLocks noChangeArrowheads="1"/>
            </p:cNvSpPr>
            <p:nvPr/>
          </p:nvSpPr>
          <p:spPr bwMode="auto">
            <a:xfrm>
              <a:off x="53" y="34"/>
              <a:ext cx="104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bg-BG" altLang="bg-BG" sz="1200">
                  <a:solidFill>
                    <a:schemeClr val="bg1"/>
                  </a:solidFill>
                  <a:latin typeface="Arial Black" panose="020B0A04020102020204" pitchFamily="34" charset="0"/>
                </a:rPr>
                <a:t>Централен офис</a:t>
              </a:r>
              <a:endParaRPr lang="en-US" altLang="bg-BG" sz="120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59397" name="Group 5"/>
          <p:cNvGrpSpPr>
            <a:grpSpLocks/>
          </p:cNvGrpSpPr>
          <p:nvPr/>
        </p:nvGrpSpPr>
        <p:grpSpPr bwMode="auto">
          <a:xfrm>
            <a:off x="1588" y="0"/>
            <a:ext cx="4471987" cy="3408363"/>
            <a:chOff x="1" y="0"/>
            <a:chExt cx="2817" cy="2147"/>
          </a:xfrm>
        </p:grpSpPr>
        <p:pic>
          <p:nvPicPr>
            <p:cNvPr id="15398" name="Picture 6" descr="b_brazil_300_6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0"/>
              <a:ext cx="2817" cy="2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27" name="Text Box 7"/>
            <p:cNvSpPr txBox="1">
              <a:spLocks noChangeArrowheads="1"/>
            </p:cNvSpPr>
            <p:nvPr/>
          </p:nvSpPr>
          <p:spPr bwMode="auto">
            <a:xfrm>
              <a:off x="48" y="48"/>
              <a:ext cx="655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bg-BG" altLang="bg-BG" sz="12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Бразилия</a:t>
              </a:r>
              <a:endParaRPr lang="en-US" altLang="bg-BG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59400" name="Group 8"/>
          <p:cNvGrpSpPr>
            <a:grpSpLocks/>
          </p:cNvGrpSpPr>
          <p:nvPr/>
        </p:nvGrpSpPr>
        <p:grpSpPr bwMode="auto">
          <a:xfrm>
            <a:off x="4665663" y="0"/>
            <a:ext cx="4478337" cy="3416300"/>
            <a:chOff x="2939" y="0"/>
            <a:chExt cx="2821" cy="2152"/>
          </a:xfrm>
        </p:grpSpPr>
        <p:pic>
          <p:nvPicPr>
            <p:cNvPr id="15396" name="Picture 9" descr="Romani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9" y="0"/>
              <a:ext cx="2821" cy="2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97" name="Text Box 10"/>
            <p:cNvSpPr txBox="1">
              <a:spLocks noChangeArrowheads="1"/>
            </p:cNvSpPr>
            <p:nvPr/>
          </p:nvSpPr>
          <p:spPr bwMode="auto">
            <a:xfrm>
              <a:off x="2948" y="1"/>
              <a:ext cx="60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bg-BG" altLang="bg-BG" sz="1200">
                  <a:solidFill>
                    <a:schemeClr val="bg1"/>
                  </a:solidFill>
                  <a:latin typeface="Arial Black" panose="020B0A04020102020204" pitchFamily="34" charset="0"/>
                </a:rPr>
                <a:t>Румъния</a:t>
              </a:r>
              <a:endParaRPr lang="en-US" altLang="bg-BG" sz="120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59403" name="Group 11"/>
          <p:cNvGrpSpPr>
            <a:grpSpLocks/>
          </p:cNvGrpSpPr>
          <p:nvPr/>
        </p:nvGrpSpPr>
        <p:grpSpPr bwMode="auto">
          <a:xfrm>
            <a:off x="4676775" y="4097338"/>
            <a:ext cx="4467225" cy="2760662"/>
            <a:chOff x="2946" y="2581"/>
            <a:chExt cx="2814" cy="1739"/>
          </a:xfrm>
        </p:grpSpPr>
        <p:pic>
          <p:nvPicPr>
            <p:cNvPr id="15394" name="Picture 12" descr="b_paragua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6" y="2581"/>
              <a:ext cx="2814" cy="1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95" name="Text Box 13"/>
            <p:cNvSpPr txBox="1">
              <a:spLocks noChangeArrowheads="1"/>
            </p:cNvSpPr>
            <p:nvPr/>
          </p:nvSpPr>
          <p:spPr bwMode="auto">
            <a:xfrm>
              <a:off x="5079" y="2625"/>
              <a:ext cx="63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bg-BG" altLang="bg-BG" sz="1200">
                  <a:solidFill>
                    <a:schemeClr val="bg1"/>
                  </a:solidFill>
                  <a:latin typeface="Arial Black" panose="020B0A04020102020204" pitchFamily="34" charset="0"/>
                </a:rPr>
                <a:t>Парагвай</a:t>
              </a:r>
              <a:endParaRPr lang="en-US" altLang="bg-BG" sz="120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59406" name="Group 14"/>
          <p:cNvGrpSpPr>
            <a:grpSpLocks/>
          </p:cNvGrpSpPr>
          <p:nvPr/>
        </p:nvGrpSpPr>
        <p:grpSpPr bwMode="auto">
          <a:xfrm>
            <a:off x="0" y="4097338"/>
            <a:ext cx="4468813" cy="2760662"/>
            <a:chOff x="0" y="2581"/>
            <a:chExt cx="2815" cy="1739"/>
          </a:xfrm>
        </p:grpSpPr>
        <p:pic>
          <p:nvPicPr>
            <p:cNvPr id="15392" name="Picture 15" descr="b_scandinavia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81"/>
              <a:ext cx="2815" cy="1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93" name="Text Box 16"/>
            <p:cNvSpPr txBox="1">
              <a:spLocks noChangeArrowheads="1"/>
            </p:cNvSpPr>
            <p:nvPr/>
          </p:nvSpPr>
          <p:spPr bwMode="auto">
            <a:xfrm>
              <a:off x="34" y="2625"/>
              <a:ext cx="84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bg-BG" altLang="bg-BG" sz="1200">
                  <a:solidFill>
                    <a:schemeClr val="bg1"/>
                  </a:solidFill>
                  <a:latin typeface="Arial Black" panose="020B0A04020102020204" pitchFamily="34" charset="0"/>
                </a:rPr>
                <a:t>Скандинавия</a:t>
              </a:r>
              <a:endParaRPr lang="en-US" altLang="bg-BG" sz="120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59409" name="Group 17"/>
          <p:cNvGrpSpPr>
            <a:grpSpLocks/>
          </p:cNvGrpSpPr>
          <p:nvPr/>
        </p:nvGrpSpPr>
        <p:grpSpPr bwMode="auto">
          <a:xfrm>
            <a:off x="0" y="-11113"/>
            <a:ext cx="4471988" cy="3419476"/>
            <a:chOff x="0" y="-7"/>
            <a:chExt cx="2817" cy="2154"/>
          </a:xfrm>
        </p:grpSpPr>
        <p:pic>
          <p:nvPicPr>
            <p:cNvPr id="15390" name="Picture 18" descr="b_vietnam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7"/>
              <a:ext cx="2817" cy="2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91" name="Text Box 19"/>
            <p:cNvSpPr txBox="1">
              <a:spLocks noChangeArrowheads="1"/>
            </p:cNvSpPr>
            <p:nvPr/>
          </p:nvSpPr>
          <p:spPr bwMode="auto">
            <a:xfrm>
              <a:off x="2180" y="41"/>
              <a:ext cx="59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bg-BG" altLang="bg-BG" sz="1200">
                  <a:solidFill>
                    <a:schemeClr val="bg1"/>
                  </a:solidFill>
                  <a:latin typeface="Arial Black" panose="020B0A04020102020204" pitchFamily="34" charset="0"/>
                </a:rPr>
                <a:t>Виетнам</a:t>
              </a:r>
              <a:endParaRPr lang="en-US" altLang="bg-BG" sz="120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59412" name="Group 20"/>
          <p:cNvGrpSpPr>
            <a:grpSpLocks/>
          </p:cNvGrpSpPr>
          <p:nvPr/>
        </p:nvGrpSpPr>
        <p:grpSpPr bwMode="auto">
          <a:xfrm>
            <a:off x="4672013" y="-1588"/>
            <a:ext cx="4471987" cy="3354388"/>
            <a:chOff x="2943" y="-1"/>
            <a:chExt cx="2817" cy="2113"/>
          </a:xfrm>
        </p:grpSpPr>
        <p:pic>
          <p:nvPicPr>
            <p:cNvPr id="15388" name="Picture 2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3" y="-1"/>
              <a:ext cx="2817" cy="2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9" name="Text Box 22"/>
            <p:cNvSpPr txBox="1">
              <a:spLocks noChangeArrowheads="1"/>
            </p:cNvSpPr>
            <p:nvPr/>
          </p:nvSpPr>
          <p:spPr bwMode="auto">
            <a:xfrm>
              <a:off x="2976" y="48"/>
              <a:ext cx="45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bg-BG" altLang="bg-BG" sz="1200">
                  <a:solidFill>
                    <a:schemeClr val="bg1"/>
                  </a:solidFill>
                  <a:latin typeface="Arial Black" panose="020B0A04020102020204" pitchFamily="34" charset="0"/>
                </a:rPr>
                <a:t>Чехия</a:t>
              </a:r>
              <a:endParaRPr lang="en-US" altLang="bg-BG" sz="120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59415" name="Group 23"/>
          <p:cNvGrpSpPr>
            <a:grpSpLocks/>
          </p:cNvGrpSpPr>
          <p:nvPr/>
        </p:nvGrpSpPr>
        <p:grpSpPr bwMode="auto">
          <a:xfrm>
            <a:off x="255588" y="4106863"/>
            <a:ext cx="2109787" cy="2674937"/>
            <a:chOff x="161" y="2587"/>
            <a:chExt cx="1329" cy="1685"/>
          </a:xfrm>
        </p:grpSpPr>
        <p:pic>
          <p:nvPicPr>
            <p:cNvPr id="15386" name="Picture 24" descr="b_japan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" y="2587"/>
              <a:ext cx="1329" cy="1685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87" name="Text Box 25"/>
            <p:cNvSpPr txBox="1">
              <a:spLocks noChangeArrowheads="1"/>
            </p:cNvSpPr>
            <p:nvPr/>
          </p:nvSpPr>
          <p:spPr bwMode="auto">
            <a:xfrm>
              <a:off x="202" y="2610"/>
              <a:ext cx="51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bg-BG" altLang="bg-BG" sz="1200">
                  <a:solidFill>
                    <a:schemeClr val="bg1"/>
                  </a:solidFill>
                  <a:latin typeface="Arial Black" panose="020B0A04020102020204" pitchFamily="34" charset="0"/>
                </a:rPr>
                <a:t>Япония</a:t>
              </a:r>
              <a:endParaRPr lang="en-US" altLang="bg-BG" sz="120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59418" name="Group 26"/>
          <p:cNvGrpSpPr>
            <a:grpSpLocks/>
          </p:cNvGrpSpPr>
          <p:nvPr/>
        </p:nvGrpSpPr>
        <p:grpSpPr bwMode="auto">
          <a:xfrm>
            <a:off x="2509838" y="4318000"/>
            <a:ext cx="1951037" cy="2463800"/>
            <a:chOff x="1581" y="2720"/>
            <a:chExt cx="1229" cy="1552"/>
          </a:xfrm>
        </p:grpSpPr>
        <p:pic>
          <p:nvPicPr>
            <p:cNvPr id="15384" name="Picture 27" descr="b_unitedkingdom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1" y="2720"/>
              <a:ext cx="1229" cy="1552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85" name="Text Box 28"/>
            <p:cNvSpPr txBox="1">
              <a:spLocks noChangeArrowheads="1"/>
            </p:cNvSpPr>
            <p:nvPr/>
          </p:nvSpPr>
          <p:spPr bwMode="auto">
            <a:xfrm>
              <a:off x="1581" y="4065"/>
              <a:ext cx="103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bg-BG" altLang="bg-BG" sz="1200">
                  <a:solidFill>
                    <a:schemeClr val="bg1"/>
                  </a:solidFill>
                  <a:latin typeface="Arial Black" panose="020B0A04020102020204" pitchFamily="34" charset="0"/>
                </a:rPr>
                <a:t>Великобритания</a:t>
              </a:r>
              <a:endParaRPr lang="en-US" altLang="bg-BG" sz="120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59421" name="Group 29"/>
          <p:cNvGrpSpPr>
            <a:grpSpLocks/>
          </p:cNvGrpSpPr>
          <p:nvPr/>
        </p:nvGrpSpPr>
        <p:grpSpPr bwMode="auto">
          <a:xfrm>
            <a:off x="4676775" y="4373563"/>
            <a:ext cx="1955800" cy="2374900"/>
            <a:chOff x="2946" y="2755"/>
            <a:chExt cx="1232" cy="1496"/>
          </a:xfrm>
        </p:grpSpPr>
        <p:pic>
          <p:nvPicPr>
            <p:cNvPr id="15382" name="Picture 30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6" y="2755"/>
              <a:ext cx="1232" cy="149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83" name="Text Box 31"/>
            <p:cNvSpPr txBox="1">
              <a:spLocks noChangeArrowheads="1"/>
            </p:cNvSpPr>
            <p:nvPr/>
          </p:nvSpPr>
          <p:spPr bwMode="auto">
            <a:xfrm>
              <a:off x="3568" y="4064"/>
              <a:ext cx="59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bg-BG" altLang="bg-BG" sz="1200">
                  <a:solidFill>
                    <a:schemeClr val="bg1"/>
                  </a:solidFill>
                  <a:latin typeface="Arial Black" panose="020B0A04020102020204" pitchFamily="34" charset="0"/>
                </a:rPr>
                <a:t>Мексико</a:t>
              </a:r>
              <a:endParaRPr lang="en-US" altLang="bg-BG" sz="120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59424" name="Group 32"/>
          <p:cNvGrpSpPr>
            <a:grpSpLocks/>
          </p:cNvGrpSpPr>
          <p:nvPr/>
        </p:nvGrpSpPr>
        <p:grpSpPr bwMode="auto">
          <a:xfrm>
            <a:off x="6762750" y="4040188"/>
            <a:ext cx="2152650" cy="2741612"/>
            <a:chOff x="4260" y="2545"/>
            <a:chExt cx="1356" cy="1727"/>
          </a:xfrm>
        </p:grpSpPr>
        <p:pic>
          <p:nvPicPr>
            <p:cNvPr id="15380" name="Picture 33" descr="b_ireland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0" y="2545"/>
              <a:ext cx="1356" cy="1727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81" name="Text Box 34"/>
            <p:cNvSpPr txBox="1">
              <a:spLocks noChangeArrowheads="1"/>
            </p:cNvSpPr>
            <p:nvPr/>
          </p:nvSpPr>
          <p:spPr bwMode="auto">
            <a:xfrm>
              <a:off x="4309" y="2592"/>
              <a:ext cx="65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bg-BG" altLang="bg-BG" sz="1200">
                  <a:solidFill>
                    <a:schemeClr val="bg1"/>
                  </a:solidFill>
                  <a:latin typeface="Arial Black" panose="020B0A04020102020204" pitchFamily="34" charset="0"/>
                </a:rPr>
                <a:t>Ирландия</a:t>
              </a:r>
              <a:endParaRPr lang="en-US" altLang="bg-BG" sz="120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15373" name="Text Box 35"/>
          <p:cNvSpPr txBox="1">
            <a:spLocks noChangeArrowheads="1"/>
          </p:cNvSpPr>
          <p:nvPr/>
        </p:nvSpPr>
        <p:spPr bwMode="auto">
          <a:xfrm>
            <a:off x="6245190" y="3416300"/>
            <a:ext cx="1495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bg-BG" altLang="bg-BG" sz="18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ГЛОБАЛНА</a:t>
            </a:r>
            <a:endParaRPr lang="en-US" altLang="bg-BG" sz="18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5374" name="Text Box 36"/>
          <p:cNvSpPr txBox="1">
            <a:spLocks noChangeArrowheads="1"/>
          </p:cNvSpPr>
          <p:nvPr/>
        </p:nvSpPr>
        <p:spPr bwMode="auto">
          <a:xfrm>
            <a:off x="5943600" y="3688442"/>
            <a:ext cx="304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bg-BG" altLang="bg-BG" sz="1800" b="1" dirty="0">
                <a:solidFill>
                  <a:srgbClr val="C00000"/>
                </a:solidFill>
                <a:latin typeface="Calibri" panose="020F0502020204030204" pitchFamily="34" charset="0"/>
              </a:rPr>
              <a:t>БИЗНЕС ВЪЗМОЖНОСТ</a:t>
            </a:r>
            <a:endParaRPr lang="en-US" altLang="bg-BG" sz="18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972" y="2065464"/>
            <a:ext cx="2773099" cy="2736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80000"/>
              </a:schemeClr>
            </a:glow>
          </a:effec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109" y="3474366"/>
            <a:ext cx="260569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693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9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9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9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9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9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9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9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9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4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9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9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2951637"/>
            <a:ext cx="914400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bg-BG" altLang="bg-BG" sz="5400" dirty="0">
                <a:solidFill>
                  <a:srgbClr val="CC9900"/>
                </a:solidFill>
                <a:latin typeface="Calibri" panose="020F0502020204030204" pitchFamily="34" charset="0"/>
              </a:rPr>
              <a:t>Вашата </a:t>
            </a:r>
            <a:r>
              <a:rPr lang="bg-BG" altLang="bg-BG" sz="5400" dirty="0" smtClean="0">
                <a:solidFill>
                  <a:srgbClr val="CC9900"/>
                </a:solidFill>
                <a:latin typeface="Calibri" panose="020F0502020204030204" pitchFamily="34" charset="0"/>
              </a:rPr>
              <a:t>мечта</a:t>
            </a:r>
          </a:p>
          <a:p>
            <a:pPr algn="ctr">
              <a:lnSpc>
                <a:spcPts val="5600"/>
              </a:lnSpc>
              <a:spcBef>
                <a:spcPct val="0"/>
              </a:spcBef>
              <a:buNone/>
            </a:pPr>
            <a:r>
              <a:rPr lang="bg-BG" altLang="bg-BG" sz="5400" dirty="0">
                <a:solidFill>
                  <a:srgbClr val="CC9900"/>
                </a:solidFill>
                <a:latin typeface="Calibri" panose="020F0502020204030204" pitchFamily="34" charset="0"/>
              </a:rPr>
              <a:t>наш </a:t>
            </a:r>
            <a:r>
              <a:rPr lang="bg-BG" altLang="bg-BG" sz="5400" dirty="0" smtClean="0">
                <a:solidFill>
                  <a:srgbClr val="CC9900"/>
                </a:solidFill>
                <a:latin typeface="Calibri" panose="020F0502020204030204" pitchFamily="34" charset="0"/>
              </a:rPr>
              <a:t>план</a:t>
            </a:r>
            <a:endParaRPr lang="en-US" altLang="bg-BG" sz="5400" dirty="0">
              <a:solidFill>
                <a:srgbClr val="CC9900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5" t="5927" r="6988" b="7342"/>
          <a:stretch/>
        </p:blipFill>
        <p:spPr>
          <a:xfrm flipH="1">
            <a:off x="-5130" y="2112001"/>
            <a:ext cx="1709045" cy="2512669"/>
          </a:xfrm>
          <a:prstGeom prst="rect">
            <a:avLst/>
          </a:prstGeom>
        </p:spPr>
      </p:pic>
      <p:pic>
        <p:nvPicPr>
          <p:cNvPr id="16" name="Picture 2" descr="shutterstock_3005844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0" b="3021"/>
          <a:stretch/>
        </p:blipFill>
        <p:spPr bwMode="auto">
          <a:xfrm>
            <a:off x="6996495" y="1948770"/>
            <a:ext cx="2147505" cy="25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 descr="shutterstock_2996252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4" t="199" r="-1" b="17575"/>
          <a:stretch/>
        </p:blipFill>
        <p:spPr bwMode="auto">
          <a:xfrm>
            <a:off x="2855766" y="4708593"/>
            <a:ext cx="1614634" cy="214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" r="7867" b="4872"/>
          <a:stretch/>
        </p:blipFill>
        <p:spPr>
          <a:xfrm>
            <a:off x="1786148" y="174"/>
            <a:ext cx="2770584" cy="1995016"/>
          </a:xfrm>
          <a:prstGeom prst="rect">
            <a:avLst/>
          </a:prstGeom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3"/>
          <a:stretch/>
        </p:blipFill>
        <p:spPr bwMode="auto">
          <a:xfrm>
            <a:off x="-5130" y="4708592"/>
            <a:ext cx="2863452" cy="214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shutterstock_2785464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b="33988"/>
          <a:stretch/>
        </p:blipFill>
        <p:spPr bwMode="auto">
          <a:xfrm>
            <a:off x="4642544" y="-1984"/>
            <a:ext cx="2315936" cy="2004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16864" r="14623" b="24157"/>
          <a:stretch/>
        </p:blipFill>
        <p:spPr>
          <a:xfrm>
            <a:off x="-5129" y="-417"/>
            <a:ext cx="1776514" cy="2004807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7" b="13345"/>
          <a:stretch/>
        </p:blipFill>
        <p:spPr bwMode="auto">
          <a:xfrm>
            <a:off x="7035306" y="-1"/>
            <a:ext cx="2111298" cy="198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36" b="24649"/>
          <a:stretch/>
        </p:blipFill>
        <p:spPr bwMode="auto">
          <a:xfrm>
            <a:off x="6559881" y="4390678"/>
            <a:ext cx="2584119" cy="247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333" y="4837369"/>
            <a:ext cx="2943031" cy="2034810"/>
          </a:xfrm>
          <a:prstGeom prst="rect">
            <a:avLst/>
          </a:prstGeom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0048" y="2340744"/>
            <a:ext cx="260569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104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4000500"/>
            <a:ext cx="4248150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5"/>
          <a:stretch>
            <a:fillRect/>
          </a:stretch>
        </p:blipFill>
        <p:spPr bwMode="auto">
          <a:xfrm>
            <a:off x="206375" y="4052888"/>
            <a:ext cx="4341813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5951538" y="3309938"/>
            <a:ext cx="23648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bg-BG" altLang="bg-BG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ЗАТВОРЕН ЦИКЪЛ</a:t>
            </a:r>
            <a:endParaRPr lang="en-US" altLang="bg-BG" sz="20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6382072" y="3600450"/>
            <a:ext cx="2438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bg-BG" altLang="bg-BG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НА ПРОИЗВОДСТВО</a:t>
            </a:r>
            <a:endParaRPr lang="en-US" altLang="bg-BG" sz="20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7"/>
          <a:stretch>
            <a:fillRect/>
          </a:stretch>
        </p:blipFill>
        <p:spPr bwMode="auto">
          <a:xfrm>
            <a:off x="206375" y="454025"/>
            <a:ext cx="423862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9263"/>
            <a:ext cx="434181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 descr="FLPI Flat(NoInternational) cop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08363"/>
            <a:ext cx="20574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"/>
          <a:stretch/>
        </p:blipFill>
        <p:spPr>
          <a:xfrm>
            <a:off x="206374" y="461963"/>
            <a:ext cx="4238625" cy="28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1999" y="444931"/>
            <a:ext cx="4338359" cy="280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0"/>
          <a:stretch/>
        </p:blipFill>
        <p:spPr>
          <a:xfrm>
            <a:off x="211981" y="4070333"/>
            <a:ext cx="4341600" cy="26797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056" y="3995881"/>
            <a:ext cx="4249368" cy="2750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972" y="2065464"/>
            <a:ext cx="2773099" cy="2736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8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349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" r="11412"/>
          <a:stretch/>
        </p:blipFill>
        <p:spPr>
          <a:xfrm>
            <a:off x="323528" y="3260920"/>
            <a:ext cx="4680520" cy="2270248"/>
          </a:xfrm>
          <a:prstGeom prst="rect">
            <a:avLst/>
          </a:prstGeom>
        </p:spPr>
      </p:pic>
      <p:sp>
        <p:nvSpPr>
          <p:cNvPr id="40962" name="9 - TextBox"/>
          <p:cNvSpPr txBox="1">
            <a:spLocks noChangeArrowheads="1"/>
          </p:cNvSpPr>
          <p:nvPr/>
        </p:nvSpPr>
        <p:spPr bwMode="auto">
          <a:xfrm>
            <a:off x="4614863" y="3568700"/>
            <a:ext cx="93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bg-BG" sz="1800">
                <a:solidFill>
                  <a:schemeClr val="bg1"/>
                </a:solidFill>
                <a:latin typeface="+mn-lt"/>
              </a:rPr>
              <a:t>Phoenix</a:t>
            </a:r>
            <a:endParaRPr lang="el-GR" altLang="bg-BG" sz="18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0963" name="12 - TextBox"/>
          <p:cNvSpPr txBox="1">
            <a:spLocks noChangeArrowheads="1"/>
          </p:cNvSpPr>
          <p:nvPr/>
        </p:nvSpPr>
        <p:spPr bwMode="auto">
          <a:xfrm>
            <a:off x="4787900" y="6381750"/>
            <a:ext cx="744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bg-BG" sz="1800">
                <a:solidFill>
                  <a:schemeClr val="bg1"/>
                </a:solidFill>
                <a:latin typeface="+mn-lt"/>
              </a:rPr>
              <a:t>Dallas</a:t>
            </a:r>
            <a:endParaRPr lang="el-GR" altLang="bg-BG" sz="180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0964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2"/>
          <a:stretch/>
        </p:blipFill>
        <p:spPr bwMode="auto">
          <a:xfrm>
            <a:off x="5220072" y="2348880"/>
            <a:ext cx="3600400" cy="211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14 - Ορθογώνιο"/>
          <p:cNvSpPr>
            <a:spLocks noChangeArrowheads="1"/>
          </p:cNvSpPr>
          <p:nvPr/>
        </p:nvSpPr>
        <p:spPr bwMode="auto">
          <a:xfrm>
            <a:off x="251520" y="740640"/>
            <a:ext cx="4536380" cy="238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2800" b="1" dirty="0" smtClean="0">
                <a:solidFill>
                  <a:srgbClr val="C00000"/>
                </a:solidFill>
                <a:latin typeface="+mn-lt"/>
              </a:rPr>
              <a:t>Научноизследователска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2800" b="1" dirty="0" smtClean="0">
                <a:solidFill>
                  <a:srgbClr val="C00000"/>
                </a:solidFill>
                <a:latin typeface="+mn-lt"/>
              </a:rPr>
              <a:t>и </a:t>
            </a:r>
            <a:r>
              <a:rPr lang="bg-BG" altLang="bg-BG" sz="2800" b="1" dirty="0">
                <a:solidFill>
                  <a:srgbClr val="C00000"/>
                </a:solidFill>
                <a:latin typeface="+mn-lt"/>
              </a:rPr>
              <a:t>развойна дейност</a:t>
            </a:r>
            <a:endParaRPr lang="el-GR" altLang="bg-BG" sz="2800" b="1" dirty="0">
              <a:solidFill>
                <a:srgbClr val="C0000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bg-BG" sz="900" dirty="0">
              <a:latin typeface="+mn-lt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bg-BG" altLang="bg-BG" sz="2100" dirty="0"/>
              <a:t>В</a:t>
            </a:r>
            <a:r>
              <a:rPr lang="bg-BG" altLang="bg-BG" sz="2100" dirty="0" smtClean="0"/>
              <a:t> </a:t>
            </a:r>
            <a:r>
              <a:rPr lang="bg-BG" altLang="bg-BG" sz="2100" dirty="0"/>
              <a:t>лабораториите на Форевър </a:t>
            </a:r>
            <a:r>
              <a:rPr lang="bg-BG" altLang="bg-BG" sz="2100" dirty="0" smtClean="0"/>
              <a:t>се правят д</a:t>
            </a:r>
            <a:r>
              <a:rPr lang="bg-BG" altLang="bg-BG" sz="2100" dirty="0" smtClean="0">
                <a:latin typeface="+mn-lt"/>
              </a:rPr>
              <a:t>ългогодишни </a:t>
            </a:r>
            <a:r>
              <a:rPr lang="bg-BG" altLang="bg-BG" sz="2100" dirty="0">
                <a:latin typeface="+mn-lt"/>
              </a:rPr>
              <a:t>изследвания и разработки </a:t>
            </a:r>
            <a:r>
              <a:rPr lang="bg-BG" altLang="bg-BG" sz="2100" dirty="0" smtClean="0">
                <a:latin typeface="+mn-lt"/>
              </a:rPr>
              <a:t>в </a:t>
            </a:r>
            <a:r>
              <a:rPr lang="bg-BG" altLang="bg-BG" sz="2100" dirty="0">
                <a:latin typeface="+mn-lt"/>
              </a:rPr>
              <a:t>сферата на здравето, </a:t>
            </a:r>
            <a:r>
              <a:rPr lang="bg-BG" altLang="bg-BG" sz="2100" dirty="0" smtClean="0">
                <a:latin typeface="+mn-lt"/>
              </a:rPr>
              <a:t>красотата и забавянето на стареенето</a:t>
            </a:r>
            <a:endParaRPr lang="el-GR" altLang="bg-BG" sz="2100" dirty="0">
              <a:latin typeface="+mn-lt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6976" y="188913"/>
            <a:ext cx="260569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rapezoid 11"/>
          <p:cNvSpPr/>
          <p:nvPr/>
        </p:nvSpPr>
        <p:spPr>
          <a:xfrm>
            <a:off x="5004048" y="905912"/>
            <a:ext cx="3827338" cy="1165861"/>
          </a:xfrm>
          <a:prstGeom prst="trapezoid">
            <a:avLst>
              <a:gd name="adj" fmla="val 0"/>
            </a:avLst>
          </a:prstGeom>
          <a:gradFill flip="none" rotWithShape="1">
            <a:gsLst>
              <a:gs pos="0">
                <a:srgbClr val="92D050"/>
              </a:gs>
              <a:gs pos="100000">
                <a:srgbClr val="33660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ДОКАЗАН ПРОФЕСИОНАЛИЗЪМ</a:t>
            </a:r>
            <a:endParaRPr lang="en-US" sz="3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20072" y="4496904"/>
            <a:ext cx="382746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altLang="bg-BG" sz="2100" dirty="0" smtClean="0">
                <a:latin typeface="+mn-lt"/>
              </a:rPr>
              <a:t>Форевър работи в сътрудничество </a:t>
            </a:r>
            <a:r>
              <a:rPr lang="bg-BG" altLang="bg-BG" sz="2100" dirty="0">
                <a:latin typeface="+mn-lt"/>
              </a:rPr>
              <a:t>с уважавани </a:t>
            </a:r>
            <a:r>
              <a:rPr lang="bg-BG" altLang="bg-BG" sz="2100" dirty="0" smtClean="0">
                <a:latin typeface="+mn-lt"/>
              </a:rPr>
              <a:t>учени от </a:t>
            </a:r>
            <a:r>
              <a:rPr lang="bg-BG" altLang="bg-BG" sz="2100" dirty="0">
                <a:latin typeface="+mn-lt"/>
              </a:rPr>
              <a:t>цял </a:t>
            </a:r>
            <a:r>
              <a:rPr lang="bg-BG" altLang="bg-BG" sz="2100" dirty="0" smtClean="0">
                <a:latin typeface="+mn-lt"/>
              </a:rPr>
              <a:t>свят</a:t>
            </a:r>
            <a:endParaRPr lang="el-GR" altLang="bg-BG" sz="210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9107" y="5661248"/>
            <a:ext cx="84841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altLang="bg-BG" sz="20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Д-р </a:t>
            </a:r>
            <a:r>
              <a:rPr lang="bg-BG" altLang="bg-BG" sz="2000" b="1" dirty="0" err="1">
                <a:solidFill>
                  <a:schemeClr val="accent3">
                    <a:lumMod val="75000"/>
                  </a:schemeClr>
                </a:solidFill>
                <a:latin typeface="+mn-lt"/>
              </a:rPr>
              <a:t>Ферид</a:t>
            </a:r>
            <a:r>
              <a:rPr lang="bg-BG" altLang="bg-BG" sz="20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</a:t>
            </a:r>
            <a:r>
              <a:rPr lang="bg-BG" altLang="bg-BG" sz="20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Мурад, </a:t>
            </a:r>
            <a:r>
              <a:rPr lang="bg-BG" altLang="bg-BG" sz="2000" b="1" dirty="0" err="1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д.м</a:t>
            </a:r>
            <a:r>
              <a:rPr lang="bg-BG" altLang="bg-BG" sz="20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., </a:t>
            </a:r>
            <a:r>
              <a:rPr lang="cs-CZ" altLang="bg-BG" sz="20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PhD</a:t>
            </a:r>
            <a:r>
              <a:rPr lang="bg-BG" altLang="bg-BG" sz="20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, </a:t>
            </a:r>
            <a:r>
              <a:rPr lang="bg-BG" altLang="bg-BG" sz="2000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носител </a:t>
            </a:r>
            <a:r>
              <a:rPr lang="bg-BG" altLang="bg-BG" sz="20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на Нобелова награда</a:t>
            </a:r>
            <a:r>
              <a:rPr lang="el-GR" altLang="bg-BG" sz="20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</a:t>
            </a:r>
            <a:r>
              <a:rPr lang="bg-BG" altLang="bg-BG" sz="2000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за физиология </a:t>
            </a:r>
            <a:br>
              <a:rPr lang="bg-BG" altLang="bg-BG" sz="2000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</a:br>
            <a:r>
              <a:rPr lang="bg-BG" altLang="bg-BG" sz="2000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или медицина през </a:t>
            </a:r>
            <a:r>
              <a:rPr lang="el-GR" altLang="bg-BG" sz="20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1998</a:t>
            </a:r>
            <a:r>
              <a:rPr lang="bg-BG" altLang="bg-BG" sz="20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г</a:t>
            </a:r>
            <a:r>
              <a:rPr lang="bg-BG" altLang="bg-BG" sz="2000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., световно известен за работата си </a:t>
            </a:r>
          </a:p>
          <a:p>
            <a:r>
              <a:rPr lang="bg-BG" altLang="bg-BG" sz="2000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върху сигналните пътеки на азотния оксид</a:t>
            </a:r>
            <a:endParaRPr lang="el-GR" altLang="bg-BG" sz="2000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Text Box 13"/>
          <p:cNvSpPr txBox="1">
            <a:spLocks noChangeArrowheads="1"/>
          </p:cNvSpPr>
          <p:nvPr/>
        </p:nvSpPr>
        <p:spPr bwMode="auto">
          <a:xfrm>
            <a:off x="0" y="274638"/>
            <a:ext cx="457358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bg-BG" altLang="bg-BG" sz="4800" b="1">
                <a:solidFill>
                  <a:srgbClr val="C00000"/>
                </a:solidFill>
                <a:latin typeface="Calibri" panose="020F0502020204030204" pitchFamily="34" charset="0"/>
              </a:rPr>
              <a:t>ЗАЩО </a:t>
            </a:r>
            <a:br>
              <a:rPr lang="bg-BG" altLang="bg-BG" sz="4800" b="1">
                <a:solidFill>
                  <a:srgbClr val="C00000"/>
                </a:solidFill>
                <a:latin typeface="Calibri" panose="020F0502020204030204" pitchFamily="34" charset="0"/>
              </a:rPr>
            </a:br>
            <a:r>
              <a:rPr lang="bg-BG" altLang="bg-BG" sz="4800" b="1">
                <a:solidFill>
                  <a:srgbClr val="C00000"/>
                </a:solidFill>
                <a:latin typeface="Calibri" panose="020F0502020204030204" pitchFamily="34" charset="0"/>
              </a:rPr>
              <a:t>ФОРЕВЪР?</a:t>
            </a:r>
            <a:endParaRPr lang="en-US" altLang="bg-BG" sz="4800" b="1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rapezoid 6"/>
          <p:cNvSpPr/>
          <p:nvPr/>
        </p:nvSpPr>
        <p:spPr>
          <a:xfrm>
            <a:off x="294969" y="4767655"/>
            <a:ext cx="3556952" cy="1872210"/>
          </a:xfrm>
          <a:prstGeom prst="trapezoid">
            <a:avLst>
              <a:gd name="adj" fmla="val 27578"/>
            </a:avLst>
          </a:prstGeom>
          <a:gradFill flip="none" rotWithShape="1">
            <a:gsLst>
              <a:gs pos="0">
                <a:srgbClr val="92D050"/>
              </a:gs>
              <a:gs pos="100000">
                <a:srgbClr val="33660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ДОКАЗАН ПРОФЕСИО-НАЛИЗЪМ</a:t>
            </a:r>
            <a:endParaRPr lang="en-US" sz="3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844675"/>
            <a:ext cx="4283968" cy="501332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56322" name="Picture 2" descr="shutterstock_1879102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763" y="1285875"/>
            <a:ext cx="228441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rapezoid 2"/>
          <p:cNvSpPr/>
          <p:nvPr/>
        </p:nvSpPr>
        <p:spPr>
          <a:xfrm>
            <a:off x="2815249" y="4149082"/>
            <a:ext cx="3556952" cy="1872210"/>
          </a:xfrm>
          <a:prstGeom prst="trapezoid">
            <a:avLst>
              <a:gd name="adj" fmla="val 27578"/>
            </a:avLst>
          </a:prstGeom>
          <a:gradFill flip="none" rotWithShape="1">
            <a:gsLst>
              <a:gs pos="0">
                <a:srgbClr val="92D050"/>
              </a:gs>
              <a:gs pos="100000">
                <a:srgbClr val="33660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ДОКАЗАНИ ПРОДУКТИ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  <a:cs typeface="Calibri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6976" y="188913"/>
            <a:ext cx="260569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02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2 - Θέση περιεχομένου"/>
          <p:cNvSpPr>
            <a:spLocks noGrp="1"/>
          </p:cNvSpPr>
          <p:nvPr>
            <p:ph idx="1"/>
          </p:nvPr>
        </p:nvSpPr>
        <p:spPr>
          <a:xfrm>
            <a:off x="4475747" y="1605104"/>
            <a:ext cx="4344403" cy="1655207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Arial" panose="020B0604020202020204" pitchFamily="34" charset="0"/>
              <a:buNone/>
              <a:tabLst>
                <a:tab pos="188913" algn="l"/>
              </a:tabLst>
            </a:pPr>
            <a:r>
              <a:rPr lang="bg-BG" altLang="bg-BG" sz="2800" b="1" dirty="0" smtClean="0">
                <a:solidFill>
                  <a:srgbClr val="C00000"/>
                </a:solidFill>
              </a:rPr>
              <a:t>Уникалност</a:t>
            </a:r>
            <a:r>
              <a:rPr lang="en-US" altLang="bg-BG" sz="2600" dirty="0" smtClean="0">
                <a:solidFill>
                  <a:srgbClr val="000080"/>
                </a:solidFill>
              </a:rPr>
              <a:t/>
            </a:r>
            <a:br>
              <a:rPr lang="en-US" altLang="bg-BG" sz="2600" dirty="0" smtClean="0">
                <a:solidFill>
                  <a:srgbClr val="000080"/>
                </a:solidFill>
              </a:rPr>
            </a:br>
            <a:r>
              <a:rPr lang="bg-BG" altLang="bg-BG" sz="2600" b="1" dirty="0" smtClean="0"/>
              <a:t>Патент</a:t>
            </a:r>
            <a:r>
              <a:rPr lang="el-GR" altLang="bg-BG" sz="2600" dirty="0" smtClean="0"/>
              <a:t> </a:t>
            </a:r>
            <a:r>
              <a:rPr lang="bg-BG" altLang="bg-BG" sz="2600" dirty="0" smtClean="0"/>
              <a:t>за натурална стабилизация </a:t>
            </a:r>
            <a:br>
              <a:rPr lang="bg-BG" altLang="bg-BG" sz="2600" dirty="0" smtClean="0"/>
            </a:br>
            <a:r>
              <a:rPr lang="bg-BG" altLang="bg-BG" sz="2600" dirty="0" smtClean="0"/>
              <a:t>на</a:t>
            </a:r>
            <a:r>
              <a:rPr lang="el-GR" altLang="bg-BG" sz="2600" dirty="0" smtClean="0"/>
              <a:t> </a:t>
            </a:r>
            <a:r>
              <a:rPr lang="el-GR" altLang="bg-BG" sz="2600" b="1" dirty="0" smtClean="0"/>
              <a:t>Α</a:t>
            </a:r>
            <a:r>
              <a:rPr lang="bg-BG" altLang="bg-BG" sz="2600" b="1" dirty="0" smtClean="0"/>
              <a:t>ЛОЕ </a:t>
            </a:r>
            <a:r>
              <a:rPr lang="el-GR" altLang="bg-BG" sz="2600" b="1" dirty="0" smtClean="0"/>
              <a:t> Β</a:t>
            </a:r>
            <a:r>
              <a:rPr lang="bg-BG" altLang="bg-BG" sz="2600" b="1" dirty="0" smtClean="0"/>
              <a:t>ЕРА</a:t>
            </a:r>
            <a:endParaRPr lang="el-GR" altLang="bg-BG" sz="2600" dirty="0" smtClean="0"/>
          </a:p>
          <a:p>
            <a:pPr marL="0" indent="0" eaLnBrk="1" hangingPunct="1">
              <a:lnSpc>
                <a:spcPct val="90000"/>
              </a:lnSpc>
              <a:buFont typeface="Arial" panose="020B0604020202020204" pitchFamily="34" charset="0"/>
              <a:buNone/>
              <a:tabLst>
                <a:tab pos="188913" algn="l"/>
              </a:tabLst>
            </a:pPr>
            <a:endParaRPr lang="en-US" altLang="bg-BG" sz="2600" dirty="0" smtClean="0">
              <a:solidFill>
                <a:srgbClr val="000080"/>
              </a:solidFill>
            </a:endParaRPr>
          </a:p>
          <a:p>
            <a:pPr marL="0" indent="0" eaLnBrk="1" hangingPunct="1">
              <a:lnSpc>
                <a:spcPct val="90000"/>
              </a:lnSpc>
              <a:buFont typeface="Arial" panose="020B0604020202020204" pitchFamily="34" charset="0"/>
              <a:buNone/>
              <a:tabLst>
                <a:tab pos="188913" algn="l"/>
              </a:tabLst>
            </a:pPr>
            <a:endParaRPr lang="el-GR" altLang="bg-BG" sz="2600" dirty="0" smtClean="0">
              <a:solidFill>
                <a:srgbClr val="000080"/>
              </a:solidFill>
            </a:endParaRP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1748" y="5731256"/>
            <a:ext cx="1090782" cy="79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649" y="5698296"/>
            <a:ext cx="83744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30 - TextBox"/>
          <p:cNvSpPr txBox="1">
            <a:spLocks noChangeArrowheads="1"/>
          </p:cNvSpPr>
          <p:nvPr/>
        </p:nvSpPr>
        <p:spPr bwMode="auto">
          <a:xfrm>
            <a:off x="3059113" y="4834696"/>
            <a:ext cx="25209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bg-BG" sz="1800" b="1">
                <a:solidFill>
                  <a:schemeClr val="bg1"/>
                </a:solidFill>
                <a:latin typeface="+mn-lt"/>
              </a:rPr>
              <a:t>ΗΝΩΜΕΝΕΣ ΠΟΛΙΤΕΙΕΣ</a:t>
            </a:r>
          </a:p>
        </p:txBody>
      </p:sp>
      <p:sp>
        <p:nvSpPr>
          <p:cNvPr id="43015" name="31 - TextBox"/>
          <p:cNvSpPr txBox="1">
            <a:spLocks noChangeArrowheads="1"/>
          </p:cNvSpPr>
          <p:nvPr/>
        </p:nvSpPr>
        <p:spPr bwMode="auto">
          <a:xfrm>
            <a:off x="6156325" y="5112509"/>
            <a:ext cx="2519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bg-BG" sz="1800" b="1">
                <a:solidFill>
                  <a:schemeClr val="bg1"/>
                </a:solidFill>
                <a:latin typeface="+mn-lt"/>
              </a:rPr>
              <a:t>ΣΟΥΗΔΙΑ</a:t>
            </a:r>
          </a:p>
        </p:txBody>
      </p:sp>
      <p:sp>
        <p:nvSpPr>
          <p:cNvPr id="43016" name="32 - TextBox"/>
          <p:cNvSpPr txBox="1">
            <a:spLocks noChangeArrowheads="1"/>
          </p:cNvSpPr>
          <p:nvPr/>
        </p:nvSpPr>
        <p:spPr bwMode="auto">
          <a:xfrm>
            <a:off x="6156325" y="3303588"/>
            <a:ext cx="2519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bg-BG" sz="1800" b="1">
                <a:solidFill>
                  <a:schemeClr val="bg1"/>
                </a:solidFill>
                <a:latin typeface="+mn-lt"/>
              </a:rPr>
              <a:t>ΑΓΓΛΙΑ</a:t>
            </a:r>
          </a:p>
        </p:txBody>
      </p:sp>
      <p:pic>
        <p:nvPicPr>
          <p:cNvPr id="43017" name="Picture 1" descr="D:\FOREVER\FLP IMAGES\ΠΟΙΟΤΗΤΑ-ΠΙΣΤΟΠΟΙΗΣΕΙΣ\aloe diagra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4139825" cy="223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8" name="19 - TextBox"/>
          <p:cNvSpPr txBox="1">
            <a:spLocks noChangeArrowheads="1"/>
          </p:cNvSpPr>
          <p:nvPr/>
        </p:nvSpPr>
        <p:spPr bwMode="auto">
          <a:xfrm>
            <a:off x="325310" y="3284984"/>
            <a:ext cx="8134478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8891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889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889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889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889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89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89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89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89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bg-BG" altLang="bg-BG" sz="2800" b="1" dirty="0" smtClean="0">
                <a:solidFill>
                  <a:srgbClr val="C00000"/>
                </a:solidFill>
                <a:latin typeface="+mn-lt"/>
              </a:rPr>
              <a:t>Резултати.</a:t>
            </a:r>
            <a:r>
              <a:rPr lang="el-GR" altLang="bg-BG" sz="2600" dirty="0" smtClean="0">
                <a:latin typeface="+mn-lt"/>
              </a:rPr>
              <a:t> </a:t>
            </a:r>
            <a:r>
              <a:rPr lang="bg-BG" altLang="bg-BG" sz="2600" b="1" dirty="0" smtClean="0">
                <a:latin typeface="+mn-lt"/>
              </a:rPr>
              <a:t>Сертификати, печати</a:t>
            </a:r>
            <a:r>
              <a:rPr lang="el-GR" altLang="bg-BG" sz="2600" dirty="0" smtClean="0">
                <a:latin typeface="+mn-lt"/>
              </a:rPr>
              <a:t> </a:t>
            </a:r>
            <a:r>
              <a:rPr lang="bg-BG" altLang="bg-BG" sz="2600" dirty="0">
                <a:latin typeface="+mn-lt"/>
              </a:rPr>
              <a:t>и</a:t>
            </a:r>
            <a:r>
              <a:rPr lang="el-GR" altLang="bg-BG" sz="2600" dirty="0">
                <a:latin typeface="+mn-lt"/>
              </a:rPr>
              <a:t> </a:t>
            </a:r>
            <a:r>
              <a:rPr lang="bg-BG" altLang="bg-BG" sz="2600" dirty="0">
                <a:latin typeface="+mn-lt"/>
              </a:rPr>
              <a:t>одобрение </a:t>
            </a:r>
            <a:r>
              <a:rPr lang="bg-BG" altLang="bg-BG" sz="2600" dirty="0" smtClean="0">
                <a:latin typeface="+mn-lt"/>
              </a:rPr>
              <a:t/>
            </a:r>
            <a:br>
              <a:rPr lang="bg-BG" altLang="bg-BG" sz="2600" dirty="0" smtClean="0">
                <a:latin typeface="+mn-lt"/>
              </a:rPr>
            </a:br>
            <a:r>
              <a:rPr lang="bg-BG" altLang="bg-BG" sz="2600" dirty="0" smtClean="0">
                <a:latin typeface="+mn-lt"/>
              </a:rPr>
              <a:t>за </a:t>
            </a:r>
            <a:r>
              <a:rPr lang="bg-BG" altLang="bg-BG" sz="2600" dirty="0">
                <a:latin typeface="+mn-lt"/>
              </a:rPr>
              <a:t>разпространение в цял </a:t>
            </a:r>
            <a:r>
              <a:rPr lang="bg-BG" altLang="bg-BG" sz="2600" dirty="0" smtClean="0">
                <a:latin typeface="+mn-lt"/>
              </a:rPr>
              <a:t>свят</a:t>
            </a:r>
            <a:r>
              <a:rPr lang="el-GR" altLang="bg-BG" sz="2600" dirty="0" smtClean="0">
                <a:latin typeface="+mn-lt"/>
              </a:rPr>
              <a:t> </a:t>
            </a:r>
            <a:endParaRPr lang="el-GR" altLang="bg-BG" sz="2600" dirty="0">
              <a:latin typeface="+mn-lt"/>
            </a:endParaRPr>
          </a:p>
        </p:txBody>
      </p:sp>
      <p:pic>
        <p:nvPicPr>
          <p:cNvPr id="43019" name="Picture 2" descr="D:\FOREVER\FLP IMAGES\ΠΟΙΟΤΗΤΑ-ΠΙΣΤΟΠΟΙΗΣΕΙΣ\iso140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148896"/>
            <a:ext cx="1944687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Picture 2" descr="D:\FOREVER\FLP IMAGES\ΠΟΙΟΤΗΤΑ-ΠΙΣΤΟΠΟΙΗΣΕΙΣ\iso90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186996"/>
            <a:ext cx="1825625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1" name="Picture 3"/>
          <p:cNvPicPr>
            <a:picLocks noChangeAspect="1" noChangeArrowheads="1"/>
          </p:cNvPicPr>
          <p:nvPr/>
        </p:nvPicPr>
        <p:blipFill>
          <a:blip r:embed="rId8">
            <a:lum bright="8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258434"/>
            <a:ext cx="1689100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2" name="Картина 18" descr="proof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4250496"/>
            <a:ext cx="164465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6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0155" y="4440996"/>
            <a:ext cx="1131258" cy="1007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7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3" y="4431471"/>
            <a:ext cx="873125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AutoShape 7">
            <a:hlinkClick r:id="rId13" action="ppaction://hlinkpres?slideindex=1&amp;slidetitle=PowerPoint Presentation" highlightClick="1">
              <a:snd r:embed="rId12" name="click.wav"/>
            </a:hlinkClick>
          </p:cNvPr>
          <p:cNvSpPr>
            <a:spLocks noChangeArrowheads="1"/>
          </p:cNvSpPr>
          <p:nvPr/>
        </p:nvSpPr>
        <p:spPr bwMode="auto">
          <a:xfrm>
            <a:off x="4456109" y="238640"/>
            <a:ext cx="4364041" cy="1138737"/>
          </a:xfrm>
          <a:prstGeom prst="actionButtonBlank">
            <a:avLst/>
          </a:prstGeom>
          <a:gradFill flip="none" rotWithShape="1">
            <a:gsLst>
              <a:gs pos="0">
                <a:srgbClr val="669900">
                  <a:shade val="30000"/>
                  <a:satMod val="115000"/>
                </a:srgbClr>
              </a:gs>
              <a:gs pos="50000">
                <a:srgbClr val="669900">
                  <a:shade val="67500"/>
                  <a:satMod val="115000"/>
                </a:srgbClr>
              </a:gs>
              <a:gs pos="100000">
                <a:srgbClr val="669900">
                  <a:shade val="100000"/>
                  <a:satMod val="115000"/>
                </a:srgbClr>
              </a:gs>
            </a:gsLst>
            <a:lin ang="0" scaled="1"/>
            <a:tileRect/>
          </a:gra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ДОКАЗАНИ </a:t>
            </a:r>
            <a:br>
              <a:rPr lang="bg-BG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bg-BG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ПРОДУКТИ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365" y="5547551"/>
            <a:ext cx="604838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7" descr="aloe_iasc_seal 2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56" y="4509120"/>
            <a:ext cx="86201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8241" y="2564904"/>
            <a:ext cx="4666864" cy="2578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17" descr="aloe_iasc_seal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070" y="5707464"/>
            <a:ext cx="86201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174" y="5613400"/>
            <a:ext cx="604838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4540" y="5781358"/>
            <a:ext cx="955675" cy="69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210470" y="2688292"/>
            <a:ext cx="436245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4950" indent="-2349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bg-BG" altLang="bg-BG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РЕГУЛИРАНЕ НА ТЕГЛОТО</a:t>
            </a:r>
            <a:endParaRPr lang="en-US" altLang="bg-BG" sz="28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bg-BG" altLang="bg-BG" sz="2400" b="1" cap="small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натурално</a:t>
            </a:r>
            <a:r>
              <a:rPr lang="bg-BG" altLang="bg-BG" sz="2400" b="1" cap="small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, без стимуланти</a:t>
            </a:r>
            <a:endParaRPr lang="en-US" altLang="bg-BG" sz="2400" b="1" cap="small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216771" y="3622735"/>
            <a:ext cx="4429125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4950" indent="-2349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bg-BG" altLang="bg-BG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ХРАНИТЕЛНИ ДОБАВКИ</a:t>
            </a:r>
            <a:endParaRPr lang="en-US" altLang="bg-BG" sz="28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bg-BG" altLang="bg-BG" sz="2400" b="1" cap="small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уникални </a:t>
            </a:r>
            <a:r>
              <a:rPr lang="bg-BG" altLang="bg-BG" sz="2400" b="1" cap="small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рецепти </a:t>
            </a:r>
            <a:endParaRPr lang="en-US" altLang="bg-BG" sz="2400" b="1" cap="small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214384" y="4581128"/>
            <a:ext cx="3973512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4950" indent="-2349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bg-BG" altLang="bg-BG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ГРИЖА ЗА КОЖАТА</a:t>
            </a:r>
            <a:endParaRPr lang="en-US" altLang="bg-BG" sz="28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bg-BG" altLang="bg-BG" sz="2400" b="1" cap="small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алое </a:t>
            </a:r>
            <a:r>
              <a:rPr lang="bg-BG" altLang="bg-BG" sz="2400" b="1" cap="small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от главата до петите</a:t>
            </a:r>
            <a:endParaRPr lang="en-US" altLang="bg-BG" sz="2400" b="1" cap="small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42" name="Picture 2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7"/>
          <a:stretch/>
        </p:blipFill>
        <p:spPr bwMode="auto">
          <a:xfrm>
            <a:off x="4461865" y="864616"/>
            <a:ext cx="4351374" cy="602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1" b="4390"/>
          <a:stretch/>
        </p:blipFill>
        <p:spPr bwMode="auto">
          <a:xfrm>
            <a:off x="4456629" y="1281460"/>
            <a:ext cx="4347243" cy="557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8"/>
          <a:stretch>
            <a:fillRect/>
          </a:stretch>
        </p:blipFill>
        <p:spPr bwMode="auto">
          <a:xfrm>
            <a:off x="4699000" y="1720850"/>
            <a:ext cx="4087813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AutoShape 7">
            <a:hlinkClick r:id="rId11" action="ppaction://hlinkpres?slideindex=1&amp;slidetitle=" highlightClick="1">
              <a:snd r:embed="rId10" name="click.wav"/>
            </a:hlinkClick>
          </p:cNvPr>
          <p:cNvSpPr>
            <a:spLocks noChangeArrowheads="1"/>
          </p:cNvSpPr>
          <p:nvPr/>
        </p:nvSpPr>
        <p:spPr bwMode="auto">
          <a:xfrm>
            <a:off x="214459" y="1409066"/>
            <a:ext cx="4230687" cy="1087437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34950" indent="-234950">
              <a:lnSpc>
                <a:spcPct val="85000"/>
              </a:lnSpc>
              <a:defRPr/>
            </a:pPr>
            <a:r>
              <a:rPr lang="bg-BG" altLang="bg-BG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НАПИТКИ ОТ АЛОЕ ВЕРА</a:t>
            </a:r>
          </a:p>
          <a:p>
            <a:pPr eaLnBrk="1" hangingPunct="1">
              <a:lnSpc>
                <a:spcPct val="85000"/>
              </a:lnSpc>
              <a:defRPr/>
            </a:pPr>
            <a:r>
              <a:rPr lang="bg-BG" altLang="bg-BG" sz="2400" b="1" cap="small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з</a:t>
            </a:r>
            <a:r>
              <a:rPr lang="bg-BG" altLang="bg-BG" sz="2400" b="1" cap="small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драва </a:t>
            </a:r>
            <a:r>
              <a:rPr lang="bg-BG" altLang="bg-BG" sz="2400" b="1" cap="small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храносмилателна</a:t>
            </a:r>
            <a:r>
              <a:rPr lang="en-US" altLang="bg-BG" sz="2400" b="1" cap="small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bg-BG" altLang="bg-BG" sz="2400" b="1" cap="small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bg-BG" altLang="bg-BG" sz="2400" b="1" cap="small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</a:br>
            <a:r>
              <a:rPr lang="bg-BG" altLang="bg-BG" sz="2400" b="1" cap="small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и </a:t>
            </a:r>
            <a:r>
              <a:rPr lang="bg-BG" altLang="bg-BG" sz="2400" b="1" cap="small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имунна система</a:t>
            </a:r>
            <a:endParaRPr lang="en-US" altLang="bg-BG" sz="2400" b="1" cap="small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2" name="AutoShape 7">
            <a:hlinkClick r:id="rId12" action="ppaction://hlinkpres?slideindex=1&amp;slidetitle=PowerPoint Presentation" highlightClick="1">
              <a:snd r:embed="rId10" name="click.wav"/>
            </a:hlinkClick>
          </p:cNvPr>
          <p:cNvSpPr>
            <a:spLocks noChangeArrowheads="1"/>
          </p:cNvSpPr>
          <p:nvPr/>
        </p:nvSpPr>
        <p:spPr bwMode="auto">
          <a:xfrm>
            <a:off x="4439832" y="230496"/>
            <a:ext cx="4364041" cy="1138737"/>
          </a:xfrm>
          <a:prstGeom prst="actionButtonBlank">
            <a:avLst/>
          </a:prstGeom>
          <a:gradFill flip="none" rotWithShape="1">
            <a:gsLst>
              <a:gs pos="0">
                <a:srgbClr val="669900">
                  <a:shade val="30000"/>
                  <a:satMod val="115000"/>
                </a:srgbClr>
              </a:gs>
              <a:gs pos="50000">
                <a:srgbClr val="669900">
                  <a:shade val="67500"/>
                  <a:satMod val="115000"/>
                </a:srgbClr>
              </a:gs>
              <a:gs pos="100000">
                <a:srgbClr val="669900">
                  <a:shade val="100000"/>
                  <a:satMod val="115000"/>
                </a:srgbClr>
              </a:gs>
            </a:gsLst>
            <a:lin ang="0" scaled="1"/>
            <a:tileRect/>
          </a:gra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ДОКАЗАНИ </a:t>
            </a:r>
            <a:br>
              <a:rPr lang="bg-BG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bg-BG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ПРОДУКТИ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567" name="Picture 3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660708"/>
            <a:ext cx="10922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963" y="5655566"/>
            <a:ext cx="814579" cy="945726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3844925" y="1628800"/>
            <a:ext cx="5356796" cy="5003458"/>
            <a:chOff x="3844925" y="1628800"/>
            <a:chExt cx="5356796" cy="5003458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9766" y="5821668"/>
              <a:ext cx="951287" cy="737432"/>
            </a:xfrm>
            <a:prstGeom prst="rect">
              <a:avLst/>
            </a:prstGeom>
          </p:spPr>
        </p:pic>
        <p:pic>
          <p:nvPicPr>
            <p:cNvPr id="47" name="Picture 3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3" t="2348" r="10236" b="10384"/>
            <a:stretch>
              <a:fillRect/>
            </a:stretch>
          </p:blipFill>
          <p:spPr bwMode="auto">
            <a:xfrm>
              <a:off x="6228455" y="1834752"/>
              <a:ext cx="1275664" cy="1522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45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8084" y="2138092"/>
              <a:ext cx="1589541" cy="1434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11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241" y="1628800"/>
              <a:ext cx="1976675" cy="2222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34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6917" y="3364424"/>
              <a:ext cx="797393" cy="1348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35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641" y="3140969"/>
              <a:ext cx="3512071" cy="2363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36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327" y="4471900"/>
              <a:ext cx="507273" cy="1177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37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6244" y="4089744"/>
              <a:ext cx="460232" cy="1097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4771" y="4085581"/>
              <a:ext cx="449409" cy="1139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38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4925" y="4561864"/>
              <a:ext cx="1122693" cy="1122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39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0395" y="4178443"/>
              <a:ext cx="596266" cy="1399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40"/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rightnessContrast bright="1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7100" y="4446651"/>
              <a:ext cx="494914" cy="936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41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2079" y="4652717"/>
              <a:ext cx="424824" cy="751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42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9640" y="5399578"/>
              <a:ext cx="1555795" cy="753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43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6024" y="4658375"/>
              <a:ext cx="504583" cy="885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44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3535" y="5060880"/>
              <a:ext cx="387406" cy="714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45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4264" y="5023041"/>
              <a:ext cx="423936" cy="772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46"/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rightnessContrast bright="5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6818" y="4929953"/>
              <a:ext cx="469174" cy="936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6434" y="3255198"/>
              <a:ext cx="1015287" cy="1015287"/>
            </a:xfrm>
            <a:prstGeom prst="rect">
              <a:avLst/>
            </a:prstGeom>
          </p:spPr>
        </p:pic>
        <p:pic>
          <p:nvPicPr>
            <p:cNvPr id="65" name="Picture 47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2404" y="3971058"/>
              <a:ext cx="469174" cy="936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48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2246" y="4410327"/>
              <a:ext cx="936007" cy="936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49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9620" y="5880286"/>
              <a:ext cx="425764" cy="751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50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5266" y="5557209"/>
              <a:ext cx="485105" cy="951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5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2697" y="5162480"/>
              <a:ext cx="670068" cy="1015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52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2063" y="5319879"/>
              <a:ext cx="740886" cy="1008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54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3447" y="4395849"/>
              <a:ext cx="465388" cy="108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55"/>
            <p:cNvPicPr>
              <a:picLocks noChangeAspect="1"/>
            </p:cNvPicPr>
            <p:nvPr/>
          </p:nvPicPr>
          <p:blipFill>
            <a:blip r:embed="rId43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brightnessContrast bright="1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7416" y="5417969"/>
              <a:ext cx="703061" cy="1164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56"/>
            <p:cNvPicPr>
              <a:picLocks noChangeAspect="1"/>
            </p:cNvPicPr>
            <p:nvPr/>
          </p:nvPicPr>
          <p:blipFill>
            <a:blip r:embed="rId45"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brightnessContrast bright="1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020" y="5373341"/>
              <a:ext cx="1187401" cy="1187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4" name="Picture 4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828" y="277912"/>
            <a:ext cx="260569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866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 autoUpdateAnimBg="0"/>
      <p:bldP spid="28" grpId="0" build="p" autoUpdateAnimBg="0"/>
      <p:bldP spid="29" grpId="0" build="p" autoUpdateAnimBg="0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3" name="Text Box 18"/>
          <p:cNvSpPr txBox="1">
            <a:spLocks noChangeArrowheads="1"/>
          </p:cNvSpPr>
          <p:nvPr/>
        </p:nvSpPr>
        <p:spPr bwMode="auto">
          <a:xfrm>
            <a:off x="225892" y="1455068"/>
            <a:ext cx="3960000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4950" indent="-2349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bg-BG" altLang="bg-BG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КОНСУМАТИВИ</a:t>
            </a:r>
            <a:endParaRPr lang="en-US" altLang="bg-BG" sz="28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bg-BG" altLang="bg-BG" sz="2400" b="1" cap="small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повторни </a:t>
            </a:r>
            <a:r>
              <a:rPr lang="bg-BG" altLang="bg-BG" sz="2400" b="1" cap="small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покупки</a:t>
            </a:r>
            <a:endParaRPr lang="en-US" altLang="bg-BG" sz="2400" b="1" cap="small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7603" name="Text Box 19"/>
          <p:cNvSpPr txBox="1">
            <a:spLocks noChangeArrowheads="1"/>
          </p:cNvSpPr>
          <p:nvPr/>
        </p:nvSpPr>
        <p:spPr bwMode="auto">
          <a:xfrm>
            <a:off x="216945" y="2242964"/>
            <a:ext cx="396044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4950" indent="-2349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bg-BG" altLang="bg-BG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ШИРОКО ПРИЛОЖЕНИЕ</a:t>
            </a:r>
            <a:endParaRPr lang="en-US" altLang="bg-BG" sz="28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>
              <a:lnSpc>
                <a:spcPct val="85000"/>
              </a:lnSpc>
              <a:spcBef>
                <a:spcPct val="0"/>
              </a:spcBef>
              <a:buNone/>
            </a:pPr>
            <a:r>
              <a:rPr lang="bg-BG" altLang="bg-BG" sz="2400" b="1" cap="small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здраве и красота</a:t>
            </a:r>
            <a:endParaRPr lang="en-US" altLang="bg-BG" sz="2400" b="1" cap="small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7604" name="Text Box 20"/>
          <p:cNvSpPr txBox="1">
            <a:spLocks noChangeArrowheads="1"/>
          </p:cNvSpPr>
          <p:nvPr/>
        </p:nvSpPr>
        <p:spPr bwMode="auto">
          <a:xfrm>
            <a:off x="210656" y="3030166"/>
            <a:ext cx="378000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4950" indent="-2349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bg-BG" altLang="bg-BG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ЕКСКЛУЗИВНИ</a:t>
            </a:r>
            <a:endParaRPr lang="en-US" altLang="bg-BG" sz="28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>
              <a:lnSpc>
                <a:spcPct val="85000"/>
              </a:lnSpc>
              <a:spcBef>
                <a:spcPct val="0"/>
              </a:spcBef>
              <a:buNone/>
            </a:pPr>
            <a:r>
              <a:rPr lang="bg-BG" altLang="bg-BG" sz="2400" b="1" cap="small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патентована стабилизация</a:t>
            </a:r>
            <a:endParaRPr lang="en-US" altLang="bg-BG" sz="2400" b="1" cap="small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7605" name="Text Box 21"/>
          <p:cNvSpPr txBox="1">
            <a:spLocks noChangeArrowheads="1"/>
          </p:cNvSpPr>
          <p:nvPr/>
        </p:nvSpPr>
        <p:spPr bwMode="auto">
          <a:xfrm>
            <a:off x="221259" y="3812804"/>
            <a:ext cx="3780000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4950" indent="-2349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bg-BG" altLang="bg-BG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КАЧЕСТВО</a:t>
            </a:r>
            <a:endParaRPr lang="en-US" altLang="bg-BG" sz="28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>
              <a:lnSpc>
                <a:spcPct val="85000"/>
              </a:lnSpc>
              <a:spcBef>
                <a:spcPct val="0"/>
              </a:spcBef>
              <a:buNone/>
            </a:pPr>
            <a:r>
              <a:rPr lang="en-US" altLang="bg-BG" sz="2400" b="1" cap="small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100% </a:t>
            </a:r>
            <a:r>
              <a:rPr lang="bg-BG" altLang="bg-BG" sz="2400" b="1" cap="small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гаранция</a:t>
            </a:r>
            <a:endParaRPr lang="en-US" altLang="bg-BG" sz="2400" b="1" cap="small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7606" name="Text Box 22"/>
          <p:cNvSpPr txBox="1">
            <a:spLocks noChangeArrowheads="1"/>
          </p:cNvSpPr>
          <p:nvPr/>
        </p:nvSpPr>
        <p:spPr bwMode="auto">
          <a:xfrm>
            <a:off x="223355" y="4606554"/>
            <a:ext cx="3780000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4950" indent="-2349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5000"/>
              </a:lnSpc>
              <a:spcBef>
                <a:spcPct val="0"/>
              </a:spcBef>
              <a:buNone/>
            </a:pPr>
            <a:r>
              <a:rPr lang="bg-BG" altLang="bg-BG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РЕГИСТРИРАНИ</a:t>
            </a:r>
            <a:endParaRPr lang="en-US" altLang="bg-BG" sz="2400" b="1" cap="small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>
              <a:lnSpc>
                <a:spcPct val="85000"/>
              </a:lnSpc>
              <a:spcBef>
                <a:spcPct val="0"/>
              </a:spcBef>
              <a:buNone/>
            </a:pPr>
            <a:r>
              <a:rPr lang="bg-BG" altLang="bg-BG" sz="2400" b="1" cap="small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в </a:t>
            </a:r>
            <a:r>
              <a:rPr lang="en-US" altLang="bg-BG" sz="2400" b="1" cap="small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15</a:t>
            </a:r>
            <a:r>
              <a:rPr lang="bg-BG" altLang="bg-BG" sz="2400" b="1" cap="small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8</a:t>
            </a:r>
            <a:r>
              <a:rPr lang="en-US" altLang="bg-BG" sz="2400" b="1" cap="small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bg-BG" altLang="bg-BG" sz="2400" b="1" cap="small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страни по света</a:t>
            </a:r>
            <a:endParaRPr lang="en-US" altLang="bg-BG" sz="2400" b="1" cap="small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9" name="AutoShape 7">
            <a:hlinkClick r:id="rId4" action="ppaction://hlinkpres?slideindex=1&amp;slidetitle=PowerPoint Presentation" highlightClick="1">
              <a:snd r:embed="rId3" name="click.wav"/>
            </a:hlinkClick>
          </p:cNvPr>
          <p:cNvSpPr>
            <a:spLocks noChangeArrowheads="1"/>
          </p:cNvSpPr>
          <p:nvPr/>
        </p:nvSpPr>
        <p:spPr bwMode="auto">
          <a:xfrm>
            <a:off x="4452048" y="231620"/>
            <a:ext cx="4364041" cy="1138737"/>
          </a:xfrm>
          <a:prstGeom prst="actionButtonBlank">
            <a:avLst/>
          </a:prstGeom>
          <a:gradFill flip="none" rotWithShape="1">
            <a:gsLst>
              <a:gs pos="0">
                <a:srgbClr val="669900">
                  <a:shade val="30000"/>
                  <a:satMod val="115000"/>
                </a:srgbClr>
              </a:gs>
              <a:gs pos="50000">
                <a:srgbClr val="669900">
                  <a:shade val="67500"/>
                  <a:satMod val="115000"/>
                </a:srgbClr>
              </a:gs>
              <a:gs pos="100000">
                <a:srgbClr val="669900">
                  <a:shade val="100000"/>
                  <a:satMod val="115000"/>
                </a:srgbClr>
              </a:gs>
            </a:gsLst>
            <a:lin ang="0" scaled="1"/>
            <a:tileRect/>
          </a:gra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ДОКАЗАНИ </a:t>
            </a:r>
            <a:br>
              <a:rPr lang="bg-BG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bg-BG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ПРОДУКТИ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796797" y="1628800"/>
            <a:ext cx="5356796" cy="5003458"/>
            <a:chOff x="3844925" y="1628800"/>
            <a:chExt cx="5356796" cy="500345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9766" y="5821668"/>
              <a:ext cx="951287" cy="737432"/>
            </a:xfrm>
            <a:prstGeom prst="rect">
              <a:avLst/>
            </a:prstGeom>
          </p:spPr>
        </p:pic>
        <p:pic>
          <p:nvPicPr>
            <p:cNvPr id="25614" name="Picture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3" t="2348" r="10236" b="10384"/>
            <a:stretch>
              <a:fillRect/>
            </a:stretch>
          </p:blipFill>
          <p:spPr bwMode="auto">
            <a:xfrm>
              <a:off x="6228455" y="1834752"/>
              <a:ext cx="1275664" cy="1522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45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8084" y="2138092"/>
              <a:ext cx="1589541" cy="1434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6" name="Picture 1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241" y="1628800"/>
              <a:ext cx="1976675" cy="2222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7" name="Picture 3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6917" y="3364424"/>
              <a:ext cx="797393" cy="1348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8" name="Picture 3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641" y="3140969"/>
              <a:ext cx="3512071" cy="2363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9" name="Picture 3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327" y="4471900"/>
              <a:ext cx="507273" cy="1177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0" name="Picture 3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6244" y="4089744"/>
              <a:ext cx="460232" cy="1097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36" name="Picture 5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4771" y="4085581"/>
              <a:ext cx="449409" cy="1139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1" name="Picture 3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4925" y="4561864"/>
              <a:ext cx="1122693" cy="1122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2" name="Picture 3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0395" y="4178443"/>
              <a:ext cx="596266" cy="1399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3" name="Picture 40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1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7100" y="4446651"/>
              <a:ext cx="494914" cy="936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4" name="Picture 4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2079" y="4652717"/>
              <a:ext cx="424824" cy="751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5" name="Picture 42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9640" y="5399578"/>
              <a:ext cx="1555795" cy="753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6" name="Picture 43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6024" y="4658375"/>
              <a:ext cx="504583" cy="885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7" name="Picture 44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3535" y="5060880"/>
              <a:ext cx="387406" cy="714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8" name="Picture 45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4264" y="5023041"/>
              <a:ext cx="423936" cy="772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9" name="Picture 46"/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5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6818" y="4929953"/>
              <a:ext cx="469174" cy="936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6434" y="3255198"/>
              <a:ext cx="1015287" cy="1015287"/>
            </a:xfrm>
            <a:prstGeom prst="rect">
              <a:avLst/>
            </a:prstGeom>
          </p:spPr>
        </p:pic>
        <p:pic>
          <p:nvPicPr>
            <p:cNvPr id="25630" name="Picture 47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2404" y="3971058"/>
              <a:ext cx="469174" cy="936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31" name="Picture 48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2246" y="4410327"/>
              <a:ext cx="936007" cy="936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32" name="Picture 49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9620" y="5880286"/>
              <a:ext cx="425764" cy="751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33" name="Picture 50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5266" y="5557209"/>
              <a:ext cx="485105" cy="951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34" name="Picture 51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2697" y="5162480"/>
              <a:ext cx="670068" cy="1015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35" name="Picture 52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2063" y="5319879"/>
              <a:ext cx="740886" cy="1008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37" name="Picture 54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3447" y="4395849"/>
              <a:ext cx="465388" cy="108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38" name="Picture 55"/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rightnessContrast bright="1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7416" y="5417969"/>
              <a:ext cx="703061" cy="1164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39" name="Picture 56"/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rightnessContrast bright="1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020" y="5373341"/>
              <a:ext cx="1187401" cy="1187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7" name="Picture 4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828" y="277912"/>
            <a:ext cx="260569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7" descr="aloe_iasc_seal 2"/>
          <p:cNvPicPr>
            <a:picLocks noChangeAspect="1" noChangeArrowheads="1"/>
          </p:cNvPicPr>
          <p:nvPr/>
        </p:nvPicPr>
        <p:blipFill>
          <a:blip r:embed="rId38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070" y="5707464"/>
            <a:ext cx="86201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4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174" y="5613400"/>
            <a:ext cx="604838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4540" y="5781358"/>
            <a:ext cx="955675" cy="69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660708"/>
            <a:ext cx="10922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963" y="5655566"/>
            <a:ext cx="814579" cy="94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7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7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7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7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7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7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7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7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3" grpId="0"/>
      <p:bldP spid="67603" grpId="0" build="p" autoUpdateAnimBg="0"/>
      <p:bldP spid="67604" grpId="0" build="p" autoUpdateAnimBg="0"/>
      <p:bldP spid="67605" grpId="0" build="p" autoUpdateAnimBg="0"/>
      <p:bldP spid="67606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apezoid 9"/>
          <p:cNvSpPr/>
          <p:nvPr/>
        </p:nvSpPr>
        <p:spPr>
          <a:xfrm>
            <a:off x="294969" y="4767655"/>
            <a:ext cx="3556952" cy="1872210"/>
          </a:xfrm>
          <a:prstGeom prst="trapezoid">
            <a:avLst>
              <a:gd name="adj" fmla="val 27578"/>
            </a:avLst>
          </a:prstGeom>
          <a:gradFill flip="none" rotWithShape="1">
            <a:gsLst>
              <a:gs pos="0">
                <a:srgbClr val="92D050"/>
              </a:gs>
              <a:gs pos="100000">
                <a:srgbClr val="33660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ДОКАЗАН ПРОФЕСИО-НАЛИЗЪМ</a:t>
            </a:r>
            <a:endParaRPr lang="en-US" sz="3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27653" name="Text Box 13"/>
          <p:cNvSpPr txBox="1">
            <a:spLocks noChangeArrowheads="1"/>
          </p:cNvSpPr>
          <p:nvPr/>
        </p:nvSpPr>
        <p:spPr bwMode="auto">
          <a:xfrm>
            <a:off x="0" y="274638"/>
            <a:ext cx="457358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bg-BG" altLang="bg-BG" sz="4800" b="1">
                <a:solidFill>
                  <a:srgbClr val="C00000"/>
                </a:solidFill>
                <a:latin typeface="Calibri" panose="020F0502020204030204" pitchFamily="34" charset="0"/>
              </a:rPr>
              <a:t>ЗАЩО </a:t>
            </a:r>
            <a:br>
              <a:rPr lang="bg-BG" altLang="bg-BG" sz="4800" b="1">
                <a:solidFill>
                  <a:srgbClr val="C00000"/>
                </a:solidFill>
                <a:latin typeface="Calibri" panose="020F0502020204030204" pitchFamily="34" charset="0"/>
              </a:rPr>
            </a:br>
            <a:r>
              <a:rPr lang="bg-BG" altLang="bg-BG" sz="4800" b="1">
                <a:solidFill>
                  <a:srgbClr val="C00000"/>
                </a:solidFill>
                <a:latin typeface="Calibri" panose="020F0502020204030204" pitchFamily="34" charset="0"/>
              </a:rPr>
              <a:t>ФОРЕВЪР?</a:t>
            </a:r>
            <a:endParaRPr lang="en-US" altLang="bg-BG" sz="4800" b="1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rapezoid 6"/>
          <p:cNvSpPr/>
          <p:nvPr/>
        </p:nvSpPr>
        <p:spPr>
          <a:xfrm>
            <a:off x="2815249" y="4149082"/>
            <a:ext cx="3556952" cy="1872210"/>
          </a:xfrm>
          <a:prstGeom prst="trapezoid">
            <a:avLst>
              <a:gd name="adj" fmla="val 27578"/>
            </a:avLst>
          </a:prstGeom>
          <a:gradFill flip="none" rotWithShape="1">
            <a:gsLst>
              <a:gs pos="0">
                <a:srgbClr val="92D050"/>
              </a:gs>
              <a:gs pos="100000">
                <a:srgbClr val="33660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ДОКАЗАНИ ПРОДУКТИ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844675"/>
            <a:ext cx="6444208" cy="501332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56322" name="Picture 2" descr="shutterstock_1879102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0" y="358775"/>
            <a:ext cx="2284413" cy="30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rapezoid 2"/>
          <p:cNvSpPr/>
          <p:nvPr/>
        </p:nvSpPr>
        <p:spPr>
          <a:xfrm>
            <a:off x="5148065" y="3222350"/>
            <a:ext cx="3556952" cy="1872210"/>
          </a:xfrm>
          <a:prstGeom prst="trapezoid">
            <a:avLst>
              <a:gd name="adj" fmla="val 27578"/>
            </a:avLst>
          </a:prstGeom>
          <a:gradFill flip="none" rotWithShape="1">
            <a:gsLst>
              <a:gs pos="0">
                <a:srgbClr val="92D050"/>
              </a:gs>
              <a:gs pos="100000">
                <a:srgbClr val="33660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ДОКАЗАН ПЛАН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  <a:cs typeface="Calibri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6976" y="188913"/>
            <a:ext cx="260569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02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339725" y="1427163"/>
            <a:ext cx="2365375" cy="1584325"/>
            <a:chOff x="339166" y="1426728"/>
            <a:chExt cx="2366392" cy="1584176"/>
          </a:xfrm>
        </p:grpSpPr>
        <p:pic>
          <p:nvPicPr>
            <p:cNvPr id="47141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3" t="29126" b="5907"/>
            <a:stretch>
              <a:fillRect/>
            </a:stretch>
          </p:blipFill>
          <p:spPr bwMode="auto">
            <a:xfrm>
              <a:off x="339166" y="1426728"/>
              <a:ext cx="2366392" cy="1584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42" name="Text Box 25"/>
            <p:cNvSpPr txBox="1">
              <a:spLocks noChangeArrowheads="1"/>
            </p:cNvSpPr>
            <p:nvPr/>
          </p:nvSpPr>
          <p:spPr bwMode="auto">
            <a:xfrm>
              <a:off x="788449" y="2571752"/>
              <a:ext cx="1463175" cy="307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bg-BG" altLang="bg-BG" sz="1400" b="1" dirty="0">
                  <a:solidFill>
                    <a:srgbClr val="336600"/>
                  </a:solidFill>
                  <a:latin typeface="Calibri" panose="020F0502020204030204" pitchFamily="34" charset="0"/>
                </a:rPr>
                <a:t>ПРОИЗВОДИТЕЛ</a:t>
              </a:r>
              <a:endParaRPr lang="en-US" altLang="bg-BG" sz="1400" b="1" dirty="0">
                <a:solidFill>
                  <a:srgbClr val="3366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4746625" y="4679950"/>
            <a:ext cx="1517650" cy="1509713"/>
            <a:chOff x="4746782" y="4679260"/>
            <a:chExt cx="1516976" cy="1510184"/>
          </a:xfrm>
        </p:grpSpPr>
        <p:pic>
          <p:nvPicPr>
            <p:cNvPr id="47139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6782" y="4679260"/>
              <a:ext cx="1516976" cy="1216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40" name="Text Box 28"/>
            <p:cNvSpPr txBox="1">
              <a:spLocks noChangeArrowheads="1"/>
            </p:cNvSpPr>
            <p:nvPr/>
          </p:nvSpPr>
          <p:spPr bwMode="auto">
            <a:xfrm>
              <a:off x="5049859" y="5881689"/>
              <a:ext cx="939762" cy="307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bg-BG" altLang="bg-BG" sz="1400" b="1">
                  <a:solidFill>
                    <a:srgbClr val="336600"/>
                  </a:solidFill>
                  <a:latin typeface="Calibri" panose="020F0502020204030204" pitchFamily="34" charset="0"/>
                </a:rPr>
                <a:t>МАГАЗИН</a:t>
              </a:r>
              <a:endParaRPr lang="en-US" altLang="bg-BG" sz="1400" b="1">
                <a:solidFill>
                  <a:srgbClr val="33660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47108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4"/>
          <a:stretch>
            <a:fillRect/>
          </a:stretch>
        </p:blipFill>
        <p:spPr bwMode="auto">
          <a:xfrm>
            <a:off x="7010400" y="4173538"/>
            <a:ext cx="18129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0" name="Picture 2" descr="BuildingKnockou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65275"/>
            <a:ext cx="16002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29"/>
          <p:cNvGrpSpPr>
            <a:grpSpLocks/>
          </p:cNvGrpSpPr>
          <p:nvPr/>
        </p:nvGrpSpPr>
        <p:grpSpPr bwMode="auto">
          <a:xfrm>
            <a:off x="2673350" y="4267200"/>
            <a:ext cx="1714500" cy="1431925"/>
            <a:chOff x="1684" y="2688"/>
            <a:chExt cx="1080" cy="902"/>
          </a:xfrm>
        </p:grpSpPr>
        <p:pic>
          <p:nvPicPr>
            <p:cNvPr id="47137" name="Picture 30" descr="j043484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9" y="2688"/>
              <a:ext cx="744" cy="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38" name="Text Box 31"/>
            <p:cNvSpPr txBox="1">
              <a:spLocks noChangeArrowheads="1"/>
            </p:cNvSpPr>
            <p:nvPr/>
          </p:nvSpPr>
          <p:spPr bwMode="auto">
            <a:xfrm>
              <a:off x="1684" y="3396"/>
              <a:ext cx="108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bg-BG" altLang="bg-BG" sz="1400" b="1">
                  <a:solidFill>
                    <a:srgbClr val="336600"/>
                  </a:solidFill>
                  <a:latin typeface="Calibri" panose="020F0502020204030204" pitchFamily="34" charset="0"/>
                </a:rPr>
                <a:t>ТЪРГОВЕЦ НА ЕДРО</a:t>
              </a:r>
              <a:endParaRPr lang="en-US" altLang="bg-BG" sz="1400" b="1">
                <a:solidFill>
                  <a:srgbClr val="3366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1042988" y="2995613"/>
            <a:ext cx="1922462" cy="1579562"/>
            <a:chOff x="1043608" y="2995824"/>
            <a:chExt cx="1922466" cy="1579126"/>
          </a:xfrm>
        </p:grpSpPr>
        <p:pic>
          <p:nvPicPr>
            <p:cNvPr id="47135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2995824"/>
              <a:ext cx="1922466" cy="144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36" name="Text Box 34"/>
            <p:cNvSpPr txBox="1">
              <a:spLocks noChangeArrowheads="1"/>
            </p:cNvSpPr>
            <p:nvPr/>
          </p:nvSpPr>
          <p:spPr bwMode="auto">
            <a:xfrm>
              <a:off x="1448882" y="4267200"/>
              <a:ext cx="1315466" cy="30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bg-BG" altLang="bg-BG" sz="1400" b="1" dirty="0">
                  <a:solidFill>
                    <a:srgbClr val="336600"/>
                  </a:solidFill>
                  <a:latin typeface="Calibri" panose="020F0502020204030204" pitchFamily="34" charset="0"/>
                </a:rPr>
                <a:t>ДИСТРИБУТОР</a:t>
              </a:r>
              <a:endParaRPr lang="en-US" altLang="bg-BG" sz="1400" b="1" dirty="0">
                <a:solidFill>
                  <a:srgbClr val="3366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73763" name="Freeform 35"/>
          <p:cNvSpPr>
            <a:spLocks/>
          </p:cNvSpPr>
          <p:nvPr/>
        </p:nvSpPr>
        <p:spPr bwMode="auto">
          <a:xfrm>
            <a:off x="231775" y="2816225"/>
            <a:ext cx="987425" cy="1603375"/>
          </a:xfrm>
          <a:custGeom>
            <a:avLst/>
            <a:gdLst>
              <a:gd name="T0" fmla="*/ 2147483647 w 504"/>
              <a:gd name="T1" fmla="*/ 0 h 1392"/>
              <a:gd name="T2" fmla="*/ 2147483647 w 504"/>
              <a:gd name="T3" fmla="*/ 2147483647 h 1392"/>
              <a:gd name="T4" fmla="*/ 2147483647 w 504"/>
              <a:gd name="T5" fmla="*/ 2147483647 h 1392"/>
              <a:gd name="T6" fmla="*/ 0 60000 65536"/>
              <a:gd name="T7" fmla="*/ 0 60000 65536"/>
              <a:gd name="T8" fmla="*/ 0 60000 65536"/>
              <a:gd name="T9" fmla="*/ 0 w 504"/>
              <a:gd name="T10" fmla="*/ 0 h 1392"/>
              <a:gd name="T11" fmla="*/ 504 w 504"/>
              <a:gd name="T12" fmla="*/ 1392 h 13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4" h="1392">
                <a:moveTo>
                  <a:pt x="360" y="0"/>
                </a:moveTo>
                <a:cubicBezTo>
                  <a:pt x="180" y="292"/>
                  <a:pt x="0" y="584"/>
                  <a:pt x="24" y="816"/>
                </a:cubicBezTo>
                <a:cubicBezTo>
                  <a:pt x="48" y="1048"/>
                  <a:pt x="276" y="1220"/>
                  <a:pt x="504" y="1392"/>
                </a:cubicBezTo>
              </a:path>
            </a:pathLst>
          </a:cu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73764" name="Freeform 36"/>
          <p:cNvSpPr>
            <a:spLocks/>
          </p:cNvSpPr>
          <p:nvPr/>
        </p:nvSpPr>
        <p:spPr bwMode="auto">
          <a:xfrm>
            <a:off x="749300" y="4572000"/>
            <a:ext cx="1917700" cy="914400"/>
          </a:xfrm>
          <a:custGeom>
            <a:avLst/>
            <a:gdLst>
              <a:gd name="T0" fmla="*/ 2147483647 w 1208"/>
              <a:gd name="T1" fmla="*/ 0 h 576"/>
              <a:gd name="T2" fmla="*/ 2147483647 w 1208"/>
              <a:gd name="T3" fmla="*/ 2147483647 h 576"/>
              <a:gd name="T4" fmla="*/ 2147483647 w 1208"/>
              <a:gd name="T5" fmla="*/ 2147483647 h 576"/>
              <a:gd name="T6" fmla="*/ 0 60000 65536"/>
              <a:gd name="T7" fmla="*/ 0 60000 65536"/>
              <a:gd name="T8" fmla="*/ 0 60000 65536"/>
              <a:gd name="T9" fmla="*/ 0 w 1208"/>
              <a:gd name="T10" fmla="*/ 0 h 576"/>
              <a:gd name="T11" fmla="*/ 1208 w 1208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08" h="576">
                <a:moveTo>
                  <a:pt x="296" y="0"/>
                </a:moveTo>
                <a:cubicBezTo>
                  <a:pt x="148" y="120"/>
                  <a:pt x="0" y="240"/>
                  <a:pt x="152" y="336"/>
                </a:cubicBezTo>
                <a:cubicBezTo>
                  <a:pt x="304" y="432"/>
                  <a:pt x="1032" y="536"/>
                  <a:pt x="1208" y="576"/>
                </a:cubicBezTo>
              </a:path>
            </a:pathLst>
          </a:cu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73765" name="Freeform 37"/>
          <p:cNvSpPr>
            <a:spLocks/>
          </p:cNvSpPr>
          <p:nvPr/>
        </p:nvSpPr>
        <p:spPr bwMode="auto">
          <a:xfrm>
            <a:off x="2044700" y="5638800"/>
            <a:ext cx="2919413" cy="500063"/>
          </a:xfrm>
          <a:custGeom>
            <a:avLst/>
            <a:gdLst>
              <a:gd name="T0" fmla="*/ 2147483647 w 1928"/>
              <a:gd name="T1" fmla="*/ 0 h 280"/>
              <a:gd name="T2" fmla="*/ 2147483647 w 1928"/>
              <a:gd name="T3" fmla="*/ 2147483647 h 280"/>
              <a:gd name="T4" fmla="*/ 2147483647 w 1928"/>
              <a:gd name="T5" fmla="*/ 2147483647 h 280"/>
              <a:gd name="T6" fmla="*/ 0 60000 65536"/>
              <a:gd name="T7" fmla="*/ 0 60000 65536"/>
              <a:gd name="T8" fmla="*/ 0 60000 65536"/>
              <a:gd name="T9" fmla="*/ 0 w 1928"/>
              <a:gd name="T10" fmla="*/ 0 h 280"/>
              <a:gd name="T11" fmla="*/ 1928 w 1928"/>
              <a:gd name="T12" fmla="*/ 280 h 2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8" h="280">
                <a:moveTo>
                  <a:pt x="440" y="0"/>
                </a:moveTo>
                <a:cubicBezTo>
                  <a:pt x="220" y="100"/>
                  <a:pt x="0" y="200"/>
                  <a:pt x="248" y="240"/>
                </a:cubicBezTo>
                <a:cubicBezTo>
                  <a:pt x="496" y="280"/>
                  <a:pt x="1212" y="260"/>
                  <a:pt x="1928" y="240"/>
                </a:cubicBezTo>
              </a:path>
            </a:pathLst>
          </a:cu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73766" name="Freeform 38"/>
          <p:cNvSpPr>
            <a:spLocks/>
          </p:cNvSpPr>
          <p:nvPr/>
        </p:nvSpPr>
        <p:spPr bwMode="auto">
          <a:xfrm>
            <a:off x="4456113" y="6096000"/>
            <a:ext cx="3011487" cy="347663"/>
          </a:xfrm>
          <a:custGeom>
            <a:avLst/>
            <a:gdLst>
              <a:gd name="T0" fmla="*/ 2147483647 w 1824"/>
              <a:gd name="T1" fmla="*/ 0 h 144"/>
              <a:gd name="T2" fmla="*/ 2147483647 w 1824"/>
              <a:gd name="T3" fmla="*/ 2147483647 h 144"/>
              <a:gd name="T4" fmla="*/ 2147483647 w 1824"/>
              <a:gd name="T5" fmla="*/ 0 h 144"/>
              <a:gd name="T6" fmla="*/ 0 60000 65536"/>
              <a:gd name="T7" fmla="*/ 0 60000 65536"/>
              <a:gd name="T8" fmla="*/ 0 60000 65536"/>
              <a:gd name="T9" fmla="*/ 0 w 1824"/>
              <a:gd name="T10" fmla="*/ 0 h 144"/>
              <a:gd name="T11" fmla="*/ 1824 w 1824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24" h="144">
                <a:moveTo>
                  <a:pt x="384" y="0"/>
                </a:moveTo>
                <a:cubicBezTo>
                  <a:pt x="192" y="72"/>
                  <a:pt x="0" y="144"/>
                  <a:pt x="240" y="144"/>
                </a:cubicBezTo>
                <a:cubicBezTo>
                  <a:pt x="480" y="144"/>
                  <a:pt x="1152" y="72"/>
                  <a:pt x="1824" y="0"/>
                </a:cubicBezTo>
              </a:path>
            </a:pathLst>
          </a:cu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47116" name="Text Box 39"/>
          <p:cNvSpPr txBox="1">
            <a:spLocks noChangeArrowheads="1"/>
          </p:cNvSpPr>
          <p:nvPr/>
        </p:nvSpPr>
        <p:spPr bwMode="auto">
          <a:xfrm>
            <a:off x="7605713" y="6096000"/>
            <a:ext cx="8048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bg-BG" altLang="bg-BG" sz="1400" b="1">
                <a:solidFill>
                  <a:srgbClr val="336600"/>
                </a:solidFill>
                <a:latin typeface="Calibri" panose="020F0502020204030204" pitchFamily="34" charset="0"/>
              </a:rPr>
              <a:t>КЛИЕНТ</a:t>
            </a:r>
            <a:endParaRPr lang="en-US" altLang="bg-BG" sz="1400" b="1">
              <a:solidFill>
                <a:srgbClr val="336600"/>
              </a:solidFill>
              <a:latin typeface="Calibri" panose="020F0502020204030204" pitchFamily="34" charset="0"/>
            </a:endParaRPr>
          </a:p>
        </p:txBody>
      </p:sp>
      <p:sp>
        <p:nvSpPr>
          <p:cNvPr id="73768" name="Text Box 40"/>
          <p:cNvSpPr txBox="1">
            <a:spLocks noChangeArrowheads="1"/>
          </p:cNvSpPr>
          <p:nvPr/>
        </p:nvSpPr>
        <p:spPr bwMode="auto">
          <a:xfrm>
            <a:off x="6046788" y="2520950"/>
            <a:ext cx="27019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bg-BG" altLang="bg-BG" sz="2400" b="1">
                <a:solidFill>
                  <a:srgbClr val="C00000"/>
                </a:solidFill>
                <a:latin typeface="Calibri" panose="020F0502020204030204" pitchFamily="34" charset="0"/>
              </a:rPr>
              <a:t>ТРАДИЦИОННА ТЪРГОВИЯ</a:t>
            </a:r>
            <a:endParaRPr lang="en-US" altLang="bg-BG" sz="2400" b="1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73769" name="Text Box 41"/>
          <p:cNvSpPr txBox="1">
            <a:spLocks noChangeArrowheads="1"/>
          </p:cNvSpPr>
          <p:nvPr/>
        </p:nvSpPr>
        <p:spPr bwMode="auto">
          <a:xfrm>
            <a:off x="6481763" y="2525713"/>
            <a:ext cx="18065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bg-BG" altLang="bg-BG" sz="2400" b="1">
                <a:solidFill>
                  <a:srgbClr val="C00000"/>
                </a:solidFill>
                <a:latin typeface="Calibri" panose="020F0502020204030204" pitchFamily="34" charset="0"/>
              </a:rPr>
              <a:t>МРЕЖОВ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bg-BG" altLang="bg-BG" sz="2400" b="1">
                <a:solidFill>
                  <a:srgbClr val="C00000"/>
                </a:solidFill>
                <a:latin typeface="Calibri" panose="020F0502020204030204" pitchFamily="34" charset="0"/>
              </a:rPr>
              <a:t>МАРКЕТИНГ</a:t>
            </a:r>
            <a:endParaRPr lang="en-US" altLang="bg-BG" sz="2400" b="1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73770" name="Text Box 42"/>
          <p:cNvSpPr txBox="1">
            <a:spLocks noChangeArrowheads="1"/>
          </p:cNvSpPr>
          <p:nvPr/>
        </p:nvSpPr>
        <p:spPr bwMode="auto">
          <a:xfrm>
            <a:off x="1703388" y="3668713"/>
            <a:ext cx="23971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bg-BG" altLang="bg-BG" sz="3600" b="1">
                <a:solidFill>
                  <a:srgbClr val="FF9900"/>
                </a:solidFill>
                <a:latin typeface="Calibri" panose="020F0502020204030204" pitchFamily="34" charset="0"/>
              </a:rPr>
              <a:t>ПРОСТО</a:t>
            </a:r>
            <a:endParaRPr lang="en-US" altLang="bg-BG" sz="3600" b="1">
              <a:solidFill>
                <a:srgbClr val="FF9900"/>
              </a:solidFill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bg-BG" altLang="bg-BG" sz="2400">
                <a:solidFill>
                  <a:srgbClr val="FF9900"/>
                </a:solidFill>
                <a:latin typeface="Calibri" panose="020F0502020204030204" pitchFamily="34" charset="0"/>
              </a:rPr>
              <a:t>И</a:t>
            </a:r>
            <a:endParaRPr lang="en-US" altLang="bg-BG" sz="2400">
              <a:solidFill>
                <a:srgbClr val="FF9900"/>
              </a:solidFill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bg-BG" altLang="bg-BG" sz="3600" b="1">
                <a:solidFill>
                  <a:srgbClr val="FF9900"/>
                </a:solidFill>
                <a:latin typeface="Calibri" panose="020F0502020204030204" pitchFamily="34" charset="0"/>
              </a:rPr>
              <a:t>ДОХОДНО</a:t>
            </a:r>
            <a:r>
              <a:rPr lang="en-US" altLang="bg-BG" sz="3600" b="1">
                <a:solidFill>
                  <a:srgbClr val="FF9900"/>
                </a:solidFill>
                <a:latin typeface="Calibri" panose="020F0502020204030204" pitchFamily="34" charset="0"/>
              </a:rPr>
              <a:t>!</a:t>
            </a:r>
          </a:p>
        </p:txBody>
      </p:sp>
      <p:sp>
        <p:nvSpPr>
          <p:cNvPr id="44" name="Trapezoid 43"/>
          <p:cNvSpPr/>
          <p:nvPr/>
        </p:nvSpPr>
        <p:spPr>
          <a:xfrm>
            <a:off x="5154053" y="997145"/>
            <a:ext cx="3827338" cy="756704"/>
          </a:xfrm>
          <a:prstGeom prst="trapezoid">
            <a:avLst>
              <a:gd name="adj" fmla="val 0"/>
            </a:avLst>
          </a:prstGeom>
          <a:gradFill flip="none" rotWithShape="1">
            <a:gsLst>
              <a:gs pos="0">
                <a:srgbClr val="92D050"/>
              </a:gs>
              <a:gs pos="100000">
                <a:srgbClr val="33660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g-BG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ДОКАЗАН ПЛАН</a:t>
            </a:r>
            <a:endParaRPr lang="en-US" sz="3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438400" y="1811338"/>
            <a:ext cx="5029200" cy="3046412"/>
            <a:chOff x="2438400" y="1811527"/>
            <a:chExt cx="5029200" cy="3046223"/>
          </a:xfrm>
        </p:grpSpPr>
        <p:pic>
          <p:nvPicPr>
            <p:cNvPr id="47129" name="Picture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2327" y="1811527"/>
              <a:ext cx="1617473" cy="1617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7130" name="Group 4"/>
            <p:cNvGrpSpPr>
              <a:grpSpLocks/>
            </p:cNvGrpSpPr>
            <p:nvPr/>
          </p:nvGrpSpPr>
          <p:grpSpPr bwMode="auto">
            <a:xfrm>
              <a:off x="2438400" y="2438400"/>
              <a:ext cx="5029200" cy="2419350"/>
              <a:chOff x="1536" y="1536"/>
              <a:chExt cx="3168" cy="1524"/>
            </a:xfrm>
          </p:grpSpPr>
          <p:sp>
            <p:nvSpPr>
              <p:cNvPr id="47132" name="Text Box 10"/>
              <p:cNvSpPr txBox="1">
                <a:spLocks noChangeArrowheads="1"/>
              </p:cNvSpPr>
              <p:nvPr/>
            </p:nvSpPr>
            <p:spPr bwMode="auto">
              <a:xfrm>
                <a:off x="2916" y="2132"/>
                <a:ext cx="986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bg-BG" altLang="bg-BG" sz="1400" b="1" dirty="0" smtClean="0">
                    <a:solidFill>
                      <a:srgbClr val="336600"/>
                    </a:solidFill>
                    <a:latin typeface="Calibri" panose="020F0502020204030204" pitchFamily="34" charset="0"/>
                  </a:rPr>
                  <a:t>СОБСТВЕНИК НА </a:t>
                </a:r>
                <a:br>
                  <a:rPr lang="bg-BG" altLang="bg-BG" sz="1400" b="1" dirty="0" smtClean="0">
                    <a:solidFill>
                      <a:srgbClr val="336600"/>
                    </a:solidFill>
                    <a:latin typeface="Calibri" panose="020F0502020204030204" pitchFamily="34" charset="0"/>
                  </a:rPr>
                </a:br>
                <a:r>
                  <a:rPr lang="bg-BG" altLang="bg-BG" sz="1400" b="1" dirty="0" smtClean="0">
                    <a:solidFill>
                      <a:srgbClr val="336600"/>
                    </a:solidFill>
                    <a:latin typeface="Calibri" panose="020F0502020204030204" pitchFamily="34" charset="0"/>
                  </a:rPr>
                  <a:t>ФОРЕВЪР БИЗНЕС</a:t>
                </a:r>
                <a:endParaRPr lang="en-US" altLang="bg-BG" sz="1400" b="1" dirty="0">
                  <a:solidFill>
                    <a:srgbClr val="3366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133" name="Line 11"/>
              <p:cNvSpPr>
                <a:spLocks noChangeShapeType="1"/>
              </p:cNvSpPr>
              <p:nvPr/>
            </p:nvSpPr>
            <p:spPr bwMode="auto">
              <a:xfrm>
                <a:off x="1536" y="1536"/>
                <a:ext cx="1488" cy="384"/>
              </a:xfrm>
              <a:prstGeom prst="line">
                <a:avLst/>
              </a:prstGeom>
              <a:noFill/>
              <a:ln w="28575">
                <a:solidFill>
                  <a:srgbClr val="CC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bg-BG"/>
              </a:p>
            </p:txBody>
          </p:sp>
          <p:sp>
            <p:nvSpPr>
              <p:cNvPr id="47134" name="Line 12"/>
              <p:cNvSpPr>
                <a:spLocks noChangeShapeType="1"/>
              </p:cNvSpPr>
              <p:nvPr/>
            </p:nvSpPr>
            <p:spPr bwMode="auto">
              <a:xfrm>
                <a:off x="3840" y="2194"/>
                <a:ext cx="864" cy="866"/>
              </a:xfrm>
              <a:prstGeom prst="line">
                <a:avLst/>
              </a:prstGeom>
              <a:noFill/>
              <a:ln w="28575">
                <a:solidFill>
                  <a:srgbClr val="CC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bg-BG"/>
              </a:p>
            </p:txBody>
          </p:sp>
        </p:grpSp>
        <p:pic>
          <p:nvPicPr>
            <p:cNvPr id="47131" name="Picture 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8008" y="2738076"/>
              <a:ext cx="603143" cy="678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3742" name="Picture 14" descr="bd04896_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8821">
            <a:off x="7545388" y="5102225"/>
            <a:ext cx="7493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15" descr="bd04896_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8821">
            <a:off x="7545388" y="5102225"/>
            <a:ext cx="7493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16" descr="bd04896_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8821">
            <a:off x="7545388" y="5102225"/>
            <a:ext cx="7493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17" descr="bd04896_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8821">
            <a:off x="7545388" y="5102225"/>
            <a:ext cx="7493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39"/>
          <p:cNvSpPr txBox="1">
            <a:spLocks noChangeArrowheads="1"/>
          </p:cNvSpPr>
          <p:nvPr/>
        </p:nvSpPr>
        <p:spPr bwMode="auto">
          <a:xfrm>
            <a:off x="3911600" y="3357563"/>
            <a:ext cx="17287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bg-BG" altLang="bg-BG" sz="2800" b="1">
                <a:solidFill>
                  <a:srgbClr val="7F7F7F"/>
                </a:solidFill>
                <a:latin typeface="Calibri" panose="020F0502020204030204" pitchFamily="34" charset="0"/>
              </a:rPr>
              <a:t>РЕКЛАМА</a:t>
            </a:r>
            <a:endParaRPr lang="en-US" altLang="bg-BG" sz="2800" b="1">
              <a:solidFill>
                <a:srgbClr val="7F7F7F"/>
              </a:solidFill>
              <a:latin typeface="Calibri" panose="020F0502020204030204" pitchFamily="34" charset="0"/>
            </a:endParaRPr>
          </a:p>
        </p:txBody>
      </p:sp>
      <p:pic>
        <p:nvPicPr>
          <p:cNvPr id="39" name="Picture 17" descr="bd04896_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8821">
            <a:off x="7697788" y="5254625"/>
            <a:ext cx="7493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6976" y="188913"/>
            <a:ext cx="260569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48148E-6 C -0.10434 -0.19537 -0.20833 -0.39051 -0.30556 -0.46852 C -0.40278 -0.5463 -0.53681 -0.46852 -0.58299 -0.46852 " pathEditMode="relative" rAng="0" ptsTypes="aaA">
                                      <p:cBhvr>
                                        <p:cTn id="17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4900" y="-273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85185E-6 C -0.08021 -0.13356 -0.16024 -0.2669 -0.25243 -0.31157 C -0.34462 -0.35625 -0.5033 -0.27569 -0.55347 -0.26829 " pathEditMode="relative" ptsTypes="aaA">
                                      <p:cBhvr>
                                        <p:cTn id="20" dur="1000" fill="hold"/>
                                        <p:tgtEl>
                                          <p:spTgt spid="737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0.00046 C -0.06025 -0.07963 -0.12761 -0.15972 -0.19271 -0.18079 C -0.25782 -0.20185 -0.35157 -0.13611 -0.38334 -0.12662 " pathEditMode="relative" rAng="0" ptsTypes="aaA">
                                      <p:cBhvr>
                                        <p:cTn id="23" dur="1000" fill="hold"/>
                                        <p:tgtEl>
                                          <p:spTgt spid="737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00" y="-10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C -0.04341 -0.04445 -0.08646 -0.08866 -0.11424 -0.08843 C -0.14184 -0.08796 -0.15452 -0.04259 -0.16667 0.00278 " pathEditMode="relative" rAng="0" ptsTypes="aaA">
                                      <p:cBhvr>
                                        <p:cTn id="26" dur="1000" fill="hold"/>
                                        <p:tgtEl>
                                          <p:spTgt spid="737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00" y="-43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C -0.0691 -0.14283 -0.13802 -0.28542 -0.20243 -0.34236 C -0.26667 -0.39908 -0.35538 -0.34236 -0.38594 -0.34236 " pathEditMode="relative" rAng="0" ptsTypes="aaA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06" y="-1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593 -0.34235 C -0.39027 -0.34837 -0.39531 -0.35346 -0.40138 -0.35623 C -0.40659 -0.36155 -0.4118 -0.36988 -0.41788 -0.37266 C -0.421 -0.37682 -0.42395 -0.38098 -0.42708 -0.38515 C -0.42829 -0.38677 -0.42725 -0.38977 -0.42812 -0.39186 C -0.42882 -0.39324 -0.4302 -0.39371 -0.43125 -0.39463 C -0.43385 -0.40134 -0.43576 -0.40828 -0.43836 -0.41522 C -0.43923 -0.41753 -0.43975 -0.41985 -0.44045 -0.42216 C -0.44114 -0.42493 -0.44253 -0.43049 -0.44253 -0.43049 C -0.44218 -0.44159 -0.446 -0.48022 -0.43125 -0.4867 C -0.42968 -0.49294 -0.42447 -0.49433 -0.41979 -0.49641 C -0.41545 -0.5022 -0.41076 -0.50358 -0.40538 -0.50728 C -0.39913 -0.50428 -0.39236 -0.50266 -0.38593 -0.50035 C -0.38142 -0.49641 -0.37656 -0.49664 -0.37135 -0.49502 C -0.36649 -0.4904 -0.36388 -0.486 -0.35798 -0.48392 C -0.35208 -0.47814 -0.34566 -0.47259 -0.34566 -0.46195 " pathEditMode="relative" ptsTypes="fffffffffffffffA">
                                      <p:cBhvr>
                                        <p:cTn id="3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3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737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348 -0.26829 C -0.51198 -0.35069 -0.47049 -0.4331 -0.43386 -0.46204 C -0.39705 -0.49074 -0.36528 -0.46644 -0.33334 -0.44144 " pathEditMode="relative" rAng="0" ptsTypes="aaA">
                                      <p:cBhvr>
                                        <p:cTn id="54" dur="1000" fill="hold"/>
                                        <p:tgtEl>
                                          <p:spTgt spid="737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700" y="-11134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737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737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333 -0.12685 C -0.4243 -0.2088 -0.46528 -0.29051 -0.45833 -0.34236 C -0.45121 -0.39398 -0.36041 -0.4213 -0.3408 -0.43704 " pathEditMode="relative" rAng="0" ptsTypes="aaA">
                                      <p:cBhvr>
                                        <p:cTn id="66" dur="1000" fill="hold"/>
                                        <p:tgtEl>
                                          <p:spTgt spid="737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00" y="-155090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737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667 0.00278 C -0.12813 -0.15949 -0.08941 -0.32153 -0.10157 -0.40926 C -0.11372 -0.49745 -0.19966 -0.51782 -0.23993 -0.52477 C -0.28021 -0.53171 -0.32604 -0.46389 -0.34341 -0.45162 " pathEditMode="relative" rAng="0" ptsTypes="aaaA">
                                      <p:cBhvr>
                                        <p:cTn id="78" dur="1000" fill="hold"/>
                                        <p:tgtEl>
                                          <p:spTgt spid="737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300" y="-267360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737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73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63" grpId="0" animBg="1"/>
      <p:bldP spid="73764" grpId="0" animBg="1"/>
      <p:bldP spid="73765" grpId="0" animBg="1"/>
      <p:bldP spid="73766" grpId="0" animBg="1"/>
      <p:bldP spid="73768" grpId="0"/>
      <p:bldP spid="73769" grpId="0"/>
      <p:bldP spid="73770" grpId="0"/>
      <p:bldP spid="3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"/>
          <a:stretch/>
        </p:blipFill>
        <p:spPr bwMode="auto">
          <a:xfrm>
            <a:off x="335560" y="908720"/>
            <a:ext cx="4328972" cy="558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- Ορθογώνιο"/>
          <p:cNvSpPr/>
          <p:nvPr/>
        </p:nvSpPr>
        <p:spPr>
          <a:xfrm>
            <a:off x="4920008" y="1735852"/>
            <a:ext cx="4320480" cy="10089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600" b="1" dirty="0" smtClean="0">
                <a:solidFill>
                  <a:srgbClr val="C00000"/>
                </a:solidFill>
              </a:rPr>
              <a:t>ИДЕАЛНИЯТ </a:t>
            </a:r>
            <a:br>
              <a:rPr lang="bg-BG" sz="2600" b="1" dirty="0" smtClean="0">
                <a:solidFill>
                  <a:srgbClr val="C00000"/>
                </a:solidFill>
              </a:rPr>
            </a:br>
            <a:r>
              <a:rPr lang="bg-BG" sz="2600" b="1" dirty="0" smtClean="0">
                <a:solidFill>
                  <a:srgbClr val="C00000"/>
                </a:solidFill>
              </a:rPr>
              <a:t>БИЗНЕС МОДЕЛ</a:t>
            </a:r>
            <a:endParaRPr lang="el-GR" sz="2600" b="1" dirty="0">
              <a:solidFill>
                <a:srgbClr val="C00000"/>
              </a:solidFill>
            </a:endParaRPr>
          </a:p>
        </p:txBody>
      </p:sp>
      <p:sp>
        <p:nvSpPr>
          <p:cNvPr id="49156" name="5 - Ορθογώνιο"/>
          <p:cNvSpPr>
            <a:spLocks noChangeArrowheads="1"/>
          </p:cNvSpPr>
          <p:nvPr/>
        </p:nvSpPr>
        <p:spPr bwMode="auto">
          <a:xfrm>
            <a:off x="4920008" y="2528808"/>
            <a:ext cx="3911377" cy="412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None/>
            </a:pPr>
            <a:r>
              <a:rPr lang="bg-BG" altLang="bg-BG" sz="2400" dirty="0">
                <a:latin typeface="+mn-lt"/>
              </a:rPr>
              <a:t>Защо </a:t>
            </a:r>
            <a:r>
              <a:rPr lang="bg-BG" altLang="bg-BG" sz="2400" b="1" dirty="0">
                <a:latin typeface="+mn-lt"/>
              </a:rPr>
              <a:t>сега</a:t>
            </a:r>
            <a:r>
              <a:rPr lang="bg-BG" altLang="bg-BG" sz="2400" dirty="0">
                <a:latin typeface="+mn-lt"/>
              </a:rPr>
              <a:t> е </a:t>
            </a:r>
            <a:br>
              <a:rPr lang="bg-BG" altLang="bg-BG" sz="2400" dirty="0">
                <a:latin typeface="+mn-lt"/>
              </a:rPr>
            </a:br>
            <a:r>
              <a:rPr lang="bg-BG" altLang="bg-BG" sz="2400" b="1" dirty="0">
                <a:latin typeface="+mn-lt"/>
              </a:rPr>
              <a:t>най-подходящият момент</a:t>
            </a:r>
            <a:r>
              <a:rPr lang="bg-BG" altLang="bg-BG" sz="2400" dirty="0">
                <a:latin typeface="+mn-lt"/>
              </a:rPr>
              <a:t> за </a:t>
            </a:r>
            <a:r>
              <a:rPr lang="bg-BG" altLang="bg-BG" sz="24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директни продажби?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bg-BG" altLang="bg-BG" sz="2000" dirty="0" smtClean="0">
                <a:latin typeface="+mn-lt"/>
              </a:rPr>
              <a:t>През </a:t>
            </a:r>
            <a:r>
              <a:rPr lang="bg-BG" altLang="bg-BG" sz="2000" dirty="0">
                <a:latin typeface="+mn-lt"/>
              </a:rPr>
              <a:t>2010 г. компаниите за директни продажби </a:t>
            </a:r>
            <a:r>
              <a:rPr lang="bg-BG" altLang="bg-BG" sz="2000" dirty="0" smtClean="0">
                <a:latin typeface="+mn-lt"/>
              </a:rPr>
              <a:t>реализират </a:t>
            </a:r>
            <a:r>
              <a:rPr lang="bg-BG" altLang="bg-BG" sz="2000" dirty="0">
                <a:latin typeface="+mn-lt"/>
              </a:rPr>
              <a:t>оборот </a:t>
            </a:r>
            <a:r>
              <a:rPr lang="bg-BG" altLang="bg-BG" sz="2000" dirty="0" smtClean="0">
                <a:latin typeface="+mn-lt"/>
              </a:rPr>
              <a:t>над </a:t>
            </a:r>
            <a:r>
              <a:rPr lang="bg-BG" altLang="bg-BG" sz="2000" dirty="0">
                <a:latin typeface="+mn-lt"/>
              </a:rPr>
              <a:t>125 милиарда долара </a:t>
            </a:r>
            <a:r>
              <a:rPr lang="bg-BG" altLang="bg-BG" sz="2000" dirty="0" smtClean="0">
                <a:latin typeface="+mn-lt"/>
              </a:rPr>
              <a:t/>
            </a:r>
            <a:br>
              <a:rPr lang="bg-BG" altLang="bg-BG" sz="2000" dirty="0" smtClean="0">
                <a:latin typeface="+mn-lt"/>
              </a:rPr>
            </a:br>
            <a:r>
              <a:rPr lang="bg-BG" altLang="bg-BG" sz="2000" dirty="0" smtClean="0">
                <a:latin typeface="+mn-lt"/>
              </a:rPr>
              <a:t>в </a:t>
            </a:r>
            <a:r>
              <a:rPr lang="bg-BG" altLang="bg-BG" sz="2000" dirty="0">
                <a:latin typeface="+mn-lt"/>
              </a:rPr>
              <a:t>150 страни, посредством </a:t>
            </a:r>
            <a:r>
              <a:rPr lang="bg-BG" altLang="bg-BG" sz="2000" dirty="0" smtClean="0">
                <a:latin typeface="+mn-lt"/>
              </a:rPr>
              <a:t/>
            </a:r>
            <a:br>
              <a:rPr lang="bg-BG" altLang="bg-BG" sz="2000" dirty="0" smtClean="0">
                <a:latin typeface="+mn-lt"/>
              </a:rPr>
            </a:br>
            <a:r>
              <a:rPr lang="bg-BG" altLang="bg-BG" sz="2000" dirty="0" smtClean="0">
                <a:latin typeface="+mn-lt"/>
              </a:rPr>
              <a:t>75 </a:t>
            </a:r>
            <a:r>
              <a:rPr lang="bg-BG" altLang="bg-BG" sz="2000" dirty="0">
                <a:latin typeface="+mn-lt"/>
              </a:rPr>
              <a:t>милиона души.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bg-BG" altLang="bg-BG" sz="2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През </a:t>
            </a:r>
            <a:r>
              <a:rPr lang="bg-BG" altLang="bg-BG" sz="2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последните пет години </a:t>
            </a:r>
            <a:br>
              <a:rPr lang="bg-BG" altLang="bg-BG" sz="2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bg-BG" altLang="bg-BG" sz="2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са построени повече </a:t>
            </a:r>
            <a:br>
              <a:rPr lang="bg-BG" altLang="bg-BG" sz="2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bg-BG" altLang="bg-BG" sz="2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СПА центрове</a:t>
            </a:r>
            <a:r>
              <a:rPr lang="bg-BG" altLang="bg-BG" sz="2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отколкото </a:t>
            </a:r>
            <a:r>
              <a:rPr lang="bg-BG" altLang="bg-BG" sz="2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през </a:t>
            </a:r>
            <a:r>
              <a:rPr lang="bg-BG" altLang="bg-BG" sz="2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последните 50 години</a:t>
            </a:r>
            <a:r>
              <a:rPr lang="bg-BG" altLang="bg-BG" sz="2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!</a:t>
            </a:r>
            <a:endParaRPr lang="bg-BG" altLang="bg-BG" sz="1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Trapezoid 6"/>
          <p:cNvSpPr/>
          <p:nvPr/>
        </p:nvSpPr>
        <p:spPr>
          <a:xfrm>
            <a:off x="5004048" y="997145"/>
            <a:ext cx="3827338" cy="756704"/>
          </a:xfrm>
          <a:prstGeom prst="trapezoid">
            <a:avLst>
              <a:gd name="adj" fmla="val 0"/>
            </a:avLst>
          </a:prstGeom>
          <a:gradFill flip="none" rotWithShape="1">
            <a:gsLst>
              <a:gs pos="0">
                <a:srgbClr val="92D050"/>
              </a:gs>
              <a:gs pos="100000">
                <a:srgbClr val="33660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g-BG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ДОКАЗАН ПЛАН</a:t>
            </a:r>
            <a:endParaRPr lang="en-US" sz="3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6976" y="188913"/>
            <a:ext cx="260569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en-US" altLang="bg-BG" smtClean="0"/>
          </a:p>
        </p:txBody>
      </p:sp>
      <p:pic>
        <p:nvPicPr>
          <p:cNvPr id="5017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4"/>
          <p:cNvSpPr txBox="1">
            <a:spLocks noChangeArrowheads="1"/>
          </p:cNvSpPr>
          <p:nvPr/>
        </p:nvSpPr>
        <p:spPr bwMode="auto">
          <a:xfrm>
            <a:off x="179388" y="4730750"/>
            <a:ext cx="871378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bg-BG" sz="3000" b="1" dirty="0" smtClean="0">
              <a:latin typeface="+mn-lt"/>
            </a:endParaRPr>
          </a:p>
          <a:p>
            <a:pPr eaLnBrk="1" hangingPunct="1">
              <a:defRPr/>
            </a:pPr>
            <a:r>
              <a:rPr lang="bg-BG" sz="3000" b="1" dirty="0" smtClean="0">
                <a:solidFill>
                  <a:srgbClr val="C00000"/>
                </a:solidFill>
                <a:latin typeface="+mn-lt"/>
              </a:rPr>
              <a:t>Ако имах възможност да започна всичко отначало, щях да избера МРЕЖОВИЯ МАРКЕТИНГ.</a:t>
            </a:r>
          </a:p>
          <a:p>
            <a:pPr algn="r" eaLnBrk="1" hangingPunct="1">
              <a:defRPr/>
            </a:pPr>
            <a:r>
              <a:rPr lang="bg-BG" sz="3000" b="1" dirty="0" smtClean="0">
                <a:latin typeface="+mn-lt"/>
              </a:rPr>
              <a:t>                                      Бил Гейтс</a:t>
            </a:r>
            <a:endParaRPr lang="bg-BG" sz="3000" b="1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3"/>
          <p:cNvGrpSpPr>
            <a:grpSpLocks/>
          </p:cNvGrpSpPr>
          <p:nvPr/>
        </p:nvGrpSpPr>
        <p:grpSpPr bwMode="auto">
          <a:xfrm>
            <a:off x="-17463" y="-3175"/>
            <a:ext cx="9161463" cy="6858000"/>
            <a:chOff x="-17633" y="-3175"/>
            <a:chExt cx="9161633" cy="6858000"/>
          </a:xfrm>
        </p:grpSpPr>
        <p:pic>
          <p:nvPicPr>
            <p:cNvPr id="19459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154" b="-2"/>
            <a:stretch>
              <a:fillRect/>
            </a:stretch>
          </p:blipFill>
          <p:spPr bwMode="auto">
            <a:xfrm>
              <a:off x="-17633" y="-3175"/>
              <a:ext cx="916163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0" name="TextBox 2"/>
            <p:cNvSpPr txBox="1">
              <a:spLocks noChangeArrowheads="1"/>
            </p:cNvSpPr>
            <p:nvPr/>
          </p:nvSpPr>
          <p:spPr bwMode="auto">
            <a:xfrm>
              <a:off x="467544" y="500479"/>
              <a:ext cx="5832648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bg-BG" altLang="bg-BG" sz="3600">
                  <a:solidFill>
                    <a:srgbClr val="FFFFFF"/>
                  </a:solidFill>
                  <a:latin typeface="Trebuchet MS" panose="020B0603020202020204" pitchFamily="34" charset="0"/>
                </a:rPr>
                <a:t>Промени съдбата си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bg-BG" altLang="bg-BG" sz="3600">
                  <a:solidFill>
                    <a:srgbClr val="FFFFFF"/>
                  </a:solidFill>
                  <a:latin typeface="Trebuchet MS" panose="020B0603020202020204" pitchFamily="34" charset="0"/>
                </a:rPr>
                <a:t>с усмивка.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1 - TextBox"/>
          <p:cNvSpPr txBox="1">
            <a:spLocks noChangeArrowheads="1"/>
          </p:cNvSpPr>
          <p:nvPr/>
        </p:nvSpPr>
        <p:spPr bwMode="auto">
          <a:xfrm>
            <a:off x="395288" y="3357563"/>
            <a:ext cx="5832475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bg-BG" sz="2400">
              <a:solidFill>
                <a:srgbClr val="00000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bg-BG" sz="2400">
              <a:solidFill>
                <a:srgbClr val="00000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bg-BG" sz="2000">
              <a:solidFill>
                <a:srgbClr val="00000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bg-BG" sz="20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179512" y="2205132"/>
            <a:ext cx="3923928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600" b="1" dirty="0">
                <a:solidFill>
                  <a:srgbClr val="C00000"/>
                </a:solidFill>
              </a:rPr>
              <a:t> </a:t>
            </a:r>
            <a:r>
              <a:rPr lang="bg-BG" sz="2600" b="1" dirty="0">
                <a:solidFill>
                  <a:srgbClr val="C00000"/>
                </a:solidFill>
              </a:rPr>
              <a:t>КАК ПЕЧЕЛИМ?</a:t>
            </a:r>
            <a:endParaRPr lang="el-GR" sz="2600" b="1" dirty="0">
              <a:solidFill>
                <a:srgbClr val="C00000"/>
              </a:solidFill>
            </a:endParaRPr>
          </a:p>
        </p:txBody>
      </p:sp>
      <p:sp>
        <p:nvSpPr>
          <p:cNvPr id="51204" name="19 - TextBox"/>
          <p:cNvSpPr txBox="1">
            <a:spLocks noChangeArrowheads="1"/>
          </p:cNvSpPr>
          <p:nvPr/>
        </p:nvSpPr>
        <p:spPr bwMode="auto">
          <a:xfrm>
            <a:off x="242317" y="2780923"/>
            <a:ext cx="7714059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2400" b="1" dirty="0">
                <a:latin typeface="+mn-lt"/>
              </a:rPr>
              <a:t>Печелим от ежедневните си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2400" b="1" dirty="0">
                <a:latin typeface="+mn-lt"/>
              </a:rPr>
              <a:t>навици</a:t>
            </a:r>
            <a:r>
              <a:rPr lang="el-GR" altLang="bg-BG" sz="2400" b="1" dirty="0">
                <a:latin typeface="+mn-lt"/>
              </a:rPr>
              <a:t> </a:t>
            </a:r>
            <a:r>
              <a:rPr lang="bg-BG" altLang="bg-BG" sz="2400" b="1" dirty="0">
                <a:latin typeface="+mn-lt"/>
              </a:rPr>
              <a:t>и</a:t>
            </a:r>
            <a:r>
              <a:rPr lang="el-GR" altLang="bg-BG" sz="2400" b="1" dirty="0">
                <a:latin typeface="+mn-lt"/>
              </a:rPr>
              <a:t> </a:t>
            </a:r>
            <a:r>
              <a:rPr lang="bg-BG" altLang="bg-BG" sz="2400" b="1" dirty="0">
                <a:latin typeface="+mn-lt"/>
              </a:rPr>
              <a:t>действия </a:t>
            </a:r>
            <a:r>
              <a:rPr lang="bg-BG" altLang="bg-BG" sz="2400" b="1" dirty="0" smtClean="0">
                <a:latin typeface="+mn-lt"/>
              </a:rPr>
              <a:t>по </a:t>
            </a:r>
            <a:r>
              <a:rPr lang="bg-BG" altLang="bg-BG" sz="2400" b="1" dirty="0">
                <a:latin typeface="+mn-lt"/>
              </a:rPr>
              <a:t>ТРИ</a:t>
            </a:r>
            <a:r>
              <a:rPr lang="el-GR" altLang="bg-BG" sz="2400" b="1" dirty="0">
                <a:latin typeface="+mn-lt"/>
              </a:rPr>
              <a:t> </a:t>
            </a:r>
            <a:r>
              <a:rPr lang="bg-BG" altLang="bg-BG" sz="2400" b="1" dirty="0">
                <a:latin typeface="+mn-lt"/>
              </a:rPr>
              <a:t>начина</a:t>
            </a:r>
            <a:r>
              <a:rPr lang="el-GR" altLang="bg-BG" sz="2400" b="1" dirty="0">
                <a:latin typeface="+mn-lt"/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bg-BG" sz="1200" dirty="0">
              <a:latin typeface="+mn-lt"/>
            </a:endParaRPr>
          </a:p>
          <a:p>
            <a:pPr marL="360363" indent="-360363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bg-BG" altLang="bg-BG" sz="2300" dirty="0" smtClean="0">
                <a:latin typeface="+mn-lt"/>
              </a:rPr>
              <a:t>Използваме </a:t>
            </a:r>
            <a:r>
              <a:rPr lang="bg-BG" altLang="bg-BG" sz="2300" dirty="0">
                <a:latin typeface="+mn-lt"/>
              </a:rPr>
              <a:t>продуктите</a:t>
            </a:r>
            <a:endParaRPr lang="el-GR" altLang="bg-BG" sz="2300" dirty="0">
              <a:latin typeface="+mn-lt"/>
            </a:endParaRPr>
          </a:p>
          <a:p>
            <a:pPr marL="360363" indent="-360363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bg-BG" altLang="bg-BG" sz="2300" dirty="0" smtClean="0">
                <a:latin typeface="+mn-lt"/>
              </a:rPr>
              <a:t>Правим </a:t>
            </a:r>
            <a:r>
              <a:rPr lang="bg-BG" altLang="bg-BG" sz="2300" dirty="0">
                <a:latin typeface="+mn-lt"/>
              </a:rPr>
              <a:t>продажби</a:t>
            </a:r>
            <a:endParaRPr lang="el-GR" altLang="bg-BG" sz="2300" dirty="0">
              <a:latin typeface="+mn-lt"/>
            </a:endParaRPr>
          </a:p>
          <a:p>
            <a:pPr marL="360363" indent="-360363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bg-BG" altLang="bg-BG" sz="2300" dirty="0" smtClean="0">
                <a:latin typeface="+mn-lt"/>
              </a:rPr>
              <a:t>Приобщаваме</a:t>
            </a:r>
            <a:r>
              <a:rPr lang="el-GR" altLang="bg-BG" sz="2300" dirty="0" smtClean="0">
                <a:latin typeface="+mn-lt"/>
              </a:rPr>
              <a:t> </a:t>
            </a:r>
            <a:r>
              <a:rPr lang="bg-BG" altLang="bg-BG" sz="2300" dirty="0">
                <a:latin typeface="+mn-lt"/>
              </a:rPr>
              <a:t>и</a:t>
            </a:r>
            <a:r>
              <a:rPr lang="el-GR" altLang="bg-BG" sz="2300" dirty="0">
                <a:latin typeface="+mn-lt"/>
              </a:rPr>
              <a:t> </a:t>
            </a:r>
            <a:r>
              <a:rPr lang="bg-BG" altLang="bg-BG" sz="2300" dirty="0">
                <a:latin typeface="+mn-lt"/>
              </a:rPr>
              <a:t>ентусиазираме </a:t>
            </a:r>
            <a:r>
              <a:rPr lang="bg-BG" altLang="bg-BG" sz="2300" dirty="0" smtClean="0">
                <a:latin typeface="+mn-lt"/>
              </a:rPr>
              <a:t/>
            </a:r>
            <a:br>
              <a:rPr lang="bg-BG" altLang="bg-BG" sz="2300" dirty="0" smtClean="0">
                <a:latin typeface="+mn-lt"/>
              </a:rPr>
            </a:br>
            <a:r>
              <a:rPr lang="bg-BG" altLang="bg-BG" sz="2300" dirty="0" smtClean="0">
                <a:latin typeface="+mn-lt"/>
              </a:rPr>
              <a:t>други </a:t>
            </a:r>
            <a:r>
              <a:rPr lang="bg-BG" altLang="bg-BG" sz="2300" dirty="0">
                <a:latin typeface="+mn-lt"/>
              </a:rPr>
              <a:t>хора</a:t>
            </a:r>
            <a:endParaRPr lang="el-GR" altLang="bg-BG" sz="2300" dirty="0">
              <a:latin typeface="+mn-lt"/>
            </a:endParaRPr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l-GR" altLang="bg-BG" sz="2600" b="1" dirty="0" smtClean="0">
                <a:solidFill>
                  <a:srgbClr val="C00000"/>
                </a:solidFill>
                <a:latin typeface="+mn-lt"/>
              </a:rPr>
              <a:t>!!!</a:t>
            </a:r>
            <a:r>
              <a:rPr lang="bg-BG" altLang="bg-BG" sz="26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bg-BG" altLang="bg-BG" sz="2600" b="1" dirty="0">
                <a:solidFill>
                  <a:srgbClr val="C00000"/>
                </a:solidFill>
                <a:latin typeface="+mn-lt"/>
              </a:rPr>
              <a:t>ПОМИСЛЕТЕ !!!</a:t>
            </a:r>
            <a:r>
              <a:rPr lang="el-GR" altLang="bg-BG" sz="2600" b="1" dirty="0">
                <a:solidFill>
                  <a:srgbClr val="C00000"/>
                </a:solidFill>
                <a:latin typeface="+mn-lt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bg-BG" sz="36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3 </a:t>
            </a:r>
            <a:r>
              <a:rPr lang="bg-BG" altLang="bg-BG" sz="28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начина</a:t>
            </a:r>
            <a:r>
              <a:rPr lang="el-GR" altLang="bg-BG" sz="28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Χ </a:t>
            </a:r>
            <a:r>
              <a:rPr lang="el-GR" altLang="bg-BG" sz="36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1</a:t>
            </a:r>
            <a:r>
              <a:rPr lang="el-GR" altLang="bg-BG" sz="28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</a:t>
            </a:r>
            <a:r>
              <a:rPr lang="bg-BG" altLang="bg-BG" sz="28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човек</a:t>
            </a:r>
            <a:r>
              <a:rPr lang="el-GR" altLang="bg-BG" sz="28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(</a:t>
            </a:r>
            <a:r>
              <a:rPr lang="bg-BG" altLang="bg-BG" sz="28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ние</a:t>
            </a:r>
            <a:r>
              <a:rPr lang="el-GR" altLang="bg-BG" sz="28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)= </a:t>
            </a:r>
            <a:r>
              <a:rPr lang="bg-BG" altLang="bg-BG" sz="4400" b="1" dirty="0" err="1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ТРИ</a:t>
            </a:r>
            <a:r>
              <a:rPr lang="bg-BG" altLang="bg-BG" sz="2800" b="1" dirty="0" err="1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кратна</a:t>
            </a:r>
            <a:r>
              <a:rPr lang="bg-BG" altLang="bg-BG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 </a:t>
            </a:r>
            <a:r>
              <a:rPr lang="bg-BG" altLang="bg-BG" sz="28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полза</a:t>
            </a:r>
            <a:endParaRPr lang="el-GR" altLang="bg-BG" sz="2800" b="1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Trapezoid 5"/>
          <p:cNvSpPr/>
          <p:nvPr/>
        </p:nvSpPr>
        <p:spPr>
          <a:xfrm>
            <a:off x="5004048" y="997145"/>
            <a:ext cx="3827338" cy="756704"/>
          </a:xfrm>
          <a:prstGeom prst="trapezoid">
            <a:avLst>
              <a:gd name="adj" fmla="val 0"/>
            </a:avLst>
          </a:prstGeom>
          <a:gradFill flip="none" rotWithShape="1">
            <a:gsLst>
              <a:gs pos="0">
                <a:srgbClr val="92D050"/>
              </a:gs>
              <a:gs pos="100000">
                <a:srgbClr val="33660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g-BG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ДОКАЗАН ПЛАН</a:t>
            </a:r>
            <a:endParaRPr lang="en-US" sz="3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9" t="6406" r="9001" b="35992"/>
          <a:stretch>
            <a:fillRect/>
          </a:stretch>
        </p:blipFill>
        <p:spPr bwMode="auto">
          <a:xfrm>
            <a:off x="5435600" y="2060848"/>
            <a:ext cx="3313113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6976" y="188913"/>
            <a:ext cx="260569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6976" y="188913"/>
            <a:ext cx="260569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887" y="0"/>
            <a:ext cx="4471574" cy="68303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376" y="240072"/>
            <a:ext cx="4987904" cy="3740928"/>
          </a:xfrm>
          <a:prstGeom prst="rect">
            <a:avLst/>
          </a:prstGeom>
        </p:spPr>
      </p:pic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239488" y="4073584"/>
            <a:ext cx="5147741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bg-BG" sz="3200" b="1" dirty="0" smtClean="0">
                <a:solidFill>
                  <a:srgbClr val="C00000"/>
                </a:solidFill>
                <a:latin typeface="+mn-lt"/>
              </a:rPr>
              <a:t>„Най-богатите хора в света търсят и изгражда МРЕЖИ. Всички останали търсят работа.“</a:t>
            </a:r>
          </a:p>
          <a:p>
            <a:pPr algn="r" eaLnBrk="1" hangingPunct="1">
              <a:defRPr/>
            </a:pPr>
            <a:r>
              <a:rPr lang="bg-BG" sz="28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Роб</a:t>
            </a:r>
            <a:r>
              <a:rPr lang="bg-BG" sz="2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ъ</a:t>
            </a:r>
            <a:r>
              <a:rPr lang="bg-BG" sz="28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рт </a:t>
            </a:r>
            <a:r>
              <a:rPr lang="bg-BG" sz="2800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Кийосаки</a:t>
            </a:r>
            <a:endParaRPr lang="bg-BG" sz="2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4110038" y="333375"/>
            <a:ext cx="6096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832100" y="1065213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373438" y="10541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905250" y="10541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481513" y="1065213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979988" y="1065213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516563" y="1065213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609850" y="1677988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910013" y="1668463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270250" y="1681163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602038" y="1677988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422650" y="1677988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752850" y="1673225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269038" y="1709738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659438" y="1703388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353050" y="1703388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100388" y="1677988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073525" y="1677988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244975" y="1697038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414838" y="1697038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459038" y="167005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579938" y="169545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745038" y="169545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897438" y="1703388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048250" y="1703388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200650" y="1703388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507038" y="1703388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794000" y="1677988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5815013" y="1703388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947988" y="1676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116638" y="1711325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967413" y="1711325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600200" y="2057400"/>
            <a:ext cx="141288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2297113" y="167005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1336675" y="2373313"/>
            <a:ext cx="65088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1401763" y="2376488"/>
            <a:ext cx="666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1468438" y="2379663"/>
            <a:ext cx="666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1536700" y="2379663"/>
            <a:ext cx="666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1604963" y="2379663"/>
            <a:ext cx="65087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676400" y="2379663"/>
            <a:ext cx="65088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111250" y="2378075"/>
            <a:ext cx="666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1046163" y="2384425"/>
            <a:ext cx="65087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976313" y="2355850"/>
            <a:ext cx="666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6421438" y="1711325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2144713" y="1668463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6573838" y="1700213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1741488" y="2057400"/>
            <a:ext cx="1428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1884363" y="2058988"/>
            <a:ext cx="1428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2044700" y="2058988"/>
            <a:ext cx="1428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2197100" y="2073275"/>
            <a:ext cx="1428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2330450" y="2073275"/>
            <a:ext cx="1428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2470150" y="2073275"/>
            <a:ext cx="1428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3479800" y="2057400"/>
            <a:ext cx="1428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3622675" y="2058988"/>
            <a:ext cx="141288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3783013" y="2058988"/>
            <a:ext cx="141287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3935413" y="2073275"/>
            <a:ext cx="1428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4068763" y="2073275"/>
            <a:ext cx="1428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4208463" y="2073275"/>
            <a:ext cx="1428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4364038" y="2057400"/>
            <a:ext cx="1428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4506913" y="2058988"/>
            <a:ext cx="1428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667250" y="2058988"/>
            <a:ext cx="1428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4821238" y="2073275"/>
            <a:ext cx="141287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4953000" y="2073275"/>
            <a:ext cx="1428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094288" y="2073275"/>
            <a:ext cx="141287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129338" y="2081213"/>
            <a:ext cx="1428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6272213" y="2082800"/>
            <a:ext cx="1428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6432550" y="2082800"/>
            <a:ext cx="141288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584950" y="2095500"/>
            <a:ext cx="1428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6718300" y="2095500"/>
            <a:ext cx="1428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6858000" y="2095500"/>
            <a:ext cx="1428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7021513" y="2095500"/>
            <a:ext cx="1428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7164388" y="2095500"/>
            <a:ext cx="1428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2605088" y="2057400"/>
            <a:ext cx="1428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2747963" y="2058988"/>
            <a:ext cx="1428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2908300" y="2058988"/>
            <a:ext cx="1428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3062288" y="2073275"/>
            <a:ext cx="141287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3194050" y="2073275"/>
            <a:ext cx="1428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3335338" y="2073275"/>
            <a:ext cx="141287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5243513" y="2060575"/>
            <a:ext cx="1428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5386388" y="2060575"/>
            <a:ext cx="141287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5546725" y="2060575"/>
            <a:ext cx="141288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5699125" y="2074863"/>
            <a:ext cx="1428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5832475" y="2074863"/>
            <a:ext cx="1428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5972175" y="2074863"/>
            <a:ext cx="1428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6" name="Straight Connector 125"/>
          <p:cNvCxnSpPr>
            <a:stCxn id="10" idx="3"/>
            <a:endCxn id="12" idx="7"/>
          </p:cNvCxnSpPr>
          <p:nvPr/>
        </p:nvCxnSpPr>
        <p:spPr>
          <a:xfrm flipH="1">
            <a:off x="3632200" y="788988"/>
            <a:ext cx="566738" cy="3095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>
            <a:stCxn id="10" idx="3"/>
            <a:endCxn id="13" idx="7"/>
          </p:cNvCxnSpPr>
          <p:nvPr/>
        </p:nvCxnSpPr>
        <p:spPr>
          <a:xfrm flipH="1">
            <a:off x="4165600" y="788988"/>
            <a:ext cx="33338" cy="3095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>
            <a:stCxn id="10" idx="5"/>
            <a:endCxn id="16" idx="0"/>
          </p:cNvCxnSpPr>
          <p:nvPr/>
        </p:nvCxnSpPr>
        <p:spPr>
          <a:xfrm>
            <a:off x="4629150" y="788988"/>
            <a:ext cx="1039813" cy="2762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>
            <a:stCxn id="10" idx="5"/>
            <a:endCxn id="15" idx="1"/>
          </p:cNvCxnSpPr>
          <p:nvPr/>
        </p:nvCxnSpPr>
        <p:spPr>
          <a:xfrm>
            <a:off x="4629150" y="788988"/>
            <a:ext cx="395288" cy="320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>
            <a:stCxn id="10" idx="5"/>
            <a:endCxn id="14" idx="0"/>
          </p:cNvCxnSpPr>
          <p:nvPr/>
        </p:nvCxnSpPr>
        <p:spPr>
          <a:xfrm>
            <a:off x="4629150" y="788988"/>
            <a:ext cx="4763" cy="2762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>
            <a:stCxn id="10" idx="3"/>
            <a:endCxn id="11" idx="7"/>
          </p:cNvCxnSpPr>
          <p:nvPr/>
        </p:nvCxnSpPr>
        <p:spPr>
          <a:xfrm flipH="1">
            <a:off x="3092450" y="788988"/>
            <a:ext cx="1106488" cy="320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38" y="2370138"/>
            <a:ext cx="360362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50" y="2370138"/>
            <a:ext cx="360363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2381250"/>
            <a:ext cx="1122362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838" y="2386013"/>
            <a:ext cx="2219325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225" y="2425700"/>
            <a:ext cx="2219325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2355850"/>
            <a:ext cx="92075" cy="10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1" name="Oval 200"/>
          <p:cNvSpPr/>
          <p:nvPr/>
        </p:nvSpPr>
        <p:spPr>
          <a:xfrm>
            <a:off x="1177925" y="2376488"/>
            <a:ext cx="666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36" name="Straight Connector 1035"/>
          <p:cNvCxnSpPr>
            <a:stCxn id="11" idx="3"/>
            <a:endCxn id="31" idx="0"/>
          </p:cNvCxnSpPr>
          <p:nvPr/>
        </p:nvCxnSpPr>
        <p:spPr>
          <a:xfrm flipH="1">
            <a:off x="2535238" y="1325563"/>
            <a:ext cx="341312" cy="3444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8" name="Straight Connector 1037"/>
          <p:cNvCxnSpPr>
            <a:stCxn id="11" idx="3"/>
            <a:endCxn id="17" idx="7"/>
          </p:cNvCxnSpPr>
          <p:nvPr/>
        </p:nvCxnSpPr>
        <p:spPr>
          <a:xfrm flipH="1">
            <a:off x="2740025" y="1325563"/>
            <a:ext cx="136525" cy="3746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Straight Connector 1039"/>
          <p:cNvCxnSpPr>
            <a:stCxn id="11" idx="3"/>
            <a:endCxn id="46" idx="0"/>
          </p:cNvCxnSpPr>
          <p:nvPr/>
        </p:nvCxnSpPr>
        <p:spPr>
          <a:xfrm flipH="1">
            <a:off x="2373313" y="1325563"/>
            <a:ext cx="503237" cy="3444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2" name="Straight Connector 1041"/>
          <p:cNvCxnSpPr>
            <a:stCxn id="11" idx="3"/>
            <a:endCxn id="76" idx="0"/>
          </p:cNvCxnSpPr>
          <p:nvPr/>
        </p:nvCxnSpPr>
        <p:spPr>
          <a:xfrm flipH="1">
            <a:off x="2220913" y="1325563"/>
            <a:ext cx="655637" cy="342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4" name="Straight Connector 1043"/>
          <p:cNvCxnSpPr>
            <a:stCxn id="11" idx="3"/>
            <a:endCxn id="39" idx="0"/>
          </p:cNvCxnSpPr>
          <p:nvPr/>
        </p:nvCxnSpPr>
        <p:spPr>
          <a:xfrm flipH="1">
            <a:off x="2870200" y="1325563"/>
            <a:ext cx="6350" cy="3524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0" name="Straight Connector 1049"/>
          <p:cNvCxnSpPr>
            <a:stCxn id="12" idx="4"/>
            <a:endCxn id="41" idx="0"/>
          </p:cNvCxnSpPr>
          <p:nvPr/>
        </p:nvCxnSpPr>
        <p:spPr>
          <a:xfrm flipH="1">
            <a:off x="3024188" y="1358900"/>
            <a:ext cx="501650" cy="317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2" name="Straight Connector 1051"/>
          <p:cNvCxnSpPr>
            <a:stCxn id="12" idx="4"/>
            <a:endCxn id="27" idx="0"/>
          </p:cNvCxnSpPr>
          <p:nvPr/>
        </p:nvCxnSpPr>
        <p:spPr>
          <a:xfrm flipH="1">
            <a:off x="3176588" y="1358900"/>
            <a:ext cx="349250" cy="319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4" name="Straight Connector 1053"/>
          <p:cNvCxnSpPr>
            <a:stCxn id="12" idx="4"/>
            <a:endCxn id="20" idx="7"/>
          </p:cNvCxnSpPr>
          <p:nvPr/>
        </p:nvCxnSpPr>
        <p:spPr>
          <a:xfrm flipH="1">
            <a:off x="3400425" y="1358900"/>
            <a:ext cx="125413" cy="344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>
            <a:stCxn id="12" idx="4"/>
            <a:endCxn id="22" idx="7"/>
          </p:cNvCxnSpPr>
          <p:nvPr/>
        </p:nvCxnSpPr>
        <p:spPr>
          <a:xfrm>
            <a:off x="3525838" y="1358900"/>
            <a:ext cx="26987" cy="3413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>
            <a:stCxn id="12" idx="4"/>
            <a:endCxn id="21" idx="0"/>
          </p:cNvCxnSpPr>
          <p:nvPr/>
        </p:nvCxnSpPr>
        <p:spPr>
          <a:xfrm>
            <a:off x="3525838" y="1358900"/>
            <a:ext cx="152400" cy="319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>
            <a:stCxn id="13" idx="4"/>
            <a:endCxn id="23" idx="7"/>
          </p:cNvCxnSpPr>
          <p:nvPr/>
        </p:nvCxnSpPr>
        <p:spPr>
          <a:xfrm flipH="1">
            <a:off x="3883025" y="1358900"/>
            <a:ext cx="174625" cy="3365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>
            <a:stCxn id="13" idx="4"/>
            <a:endCxn id="19" idx="0"/>
          </p:cNvCxnSpPr>
          <p:nvPr/>
        </p:nvCxnSpPr>
        <p:spPr>
          <a:xfrm flipH="1">
            <a:off x="3986213" y="1358900"/>
            <a:ext cx="71437" cy="3095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>
            <a:stCxn id="13" idx="4"/>
            <a:endCxn id="28" idx="0"/>
          </p:cNvCxnSpPr>
          <p:nvPr/>
        </p:nvCxnSpPr>
        <p:spPr>
          <a:xfrm>
            <a:off x="4057650" y="1358900"/>
            <a:ext cx="92075" cy="319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>
            <a:stCxn id="13" idx="4"/>
            <a:endCxn id="29" idx="0"/>
          </p:cNvCxnSpPr>
          <p:nvPr/>
        </p:nvCxnSpPr>
        <p:spPr>
          <a:xfrm>
            <a:off x="4057650" y="1358900"/>
            <a:ext cx="263525" cy="3381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/>
          <p:cNvCxnSpPr>
            <a:stCxn id="13" idx="4"/>
            <a:endCxn id="30" idx="0"/>
          </p:cNvCxnSpPr>
          <p:nvPr/>
        </p:nvCxnSpPr>
        <p:spPr>
          <a:xfrm>
            <a:off x="4057650" y="1358900"/>
            <a:ext cx="433388" cy="3381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>
            <a:stCxn id="14" idx="4"/>
            <a:endCxn id="32" idx="0"/>
          </p:cNvCxnSpPr>
          <p:nvPr/>
        </p:nvCxnSpPr>
        <p:spPr>
          <a:xfrm>
            <a:off x="4633913" y="1370013"/>
            <a:ext cx="22225" cy="325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>
            <a:stCxn id="14" idx="4"/>
            <a:endCxn id="33" idx="1"/>
          </p:cNvCxnSpPr>
          <p:nvPr/>
        </p:nvCxnSpPr>
        <p:spPr>
          <a:xfrm>
            <a:off x="4633913" y="1370013"/>
            <a:ext cx="133350" cy="347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>
            <a:stCxn id="14" idx="4"/>
            <a:endCxn id="34" idx="1"/>
          </p:cNvCxnSpPr>
          <p:nvPr/>
        </p:nvCxnSpPr>
        <p:spPr>
          <a:xfrm>
            <a:off x="4633913" y="1370013"/>
            <a:ext cx="285750" cy="355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>
            <a:stCxn id="14" idx="4"/>
            <a:endCxn id="35" idx="0"/>
          </p:cNvCxnSpPr>
          <p:nvPr/>
        </p:nvCxnSpPr>
        <p:spPr>
          <a:xfrm>
            <a:off x="4633913" y="1370013"/>
            <a:ext cx="490537" cy="333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>
            <a:stCxn id="14" idx="4"/>
            <a:endCxn id="36" idx="0"/>
          </p:cNvCxnSpPr>
          <p:nvPr/>
        </p:nvCxnSpPr>
        <p:spPr>
          <a:xfrm>
            <a:off x="4633913" y="1370013"/>
            <a:ext cx="642937" cy="333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/>
          <p:cNvCxnSpPr>
            <a:stCxn id="15" idx="4"/>
            <a:endCxn id="26" idx="0"/>
          </p:cNvCxnSpPr>
          <p:nvPr/>
        </p:nvCxnSpPr>
        <p:spPr>
          <a:xfrm>
            <a:off x="5132388" y="1370013"/>
            <a:ext cx="296862" cy="333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6" name="Straight Connector 1055"/>
          <p:cNvCxnSpPr>
            <a:stCxn id="15" idx="4"/>
            <a:endCxn id="37" idx="1"/>
          </p:cNvCxnSpPr>
          <p:nvPr/>
        </p:nvCxnSpPr>
        <p:spPr>
          <a:xfrm>
            <a:off x="5132388" y="1370013"/>
            <a:ext cx="396875" cy="355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8" name="Straight Connector 1057"/>
          <p:cNvCxnSpPr>
            <a:stCxn id="16" idx="4"/>
            <a:endCxn id="77" idx="7"/>
          </p:cNvCxnSpPr>
          <p:nvPr/>
        </p:nvCxnSpPr>
        <p:spPr>
          <a:xfrm>
            <a:off x="5668963" y="1370013"/>
            <a:ext cx="1035050" cy="3524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0" name="Straight Connector 1059"/>
          <p:cNvCxnSpPr>
            <a:stCxn id="16" idx="4"/>
            <a:endCxn id="75" idx="0"/>
          </p:cNvCxnSpPr>
          <p:nvPr/>
        </p:nvCxnSpPr>
        <p:spPr>
          <a:xfrm>
            <a:off x="5668963" y="1370013"/>
            <a:ext cx="828675" cy="341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2" name="Straight Connector 1061"/>
          <p:cNvCxnSpPr>
            <a:stCxn id="16" idx="4"/>
            <a:endCxn id="24" idx="0"/>
          </p:cNvCxnSpPr>
          <p:nvPr/>
        </p:nvCxnSpPr>
        <p:spPr>
          <a:xfrm>
            <a:off x="5668963" y="1370013"/>
            <a:ext cx="676275" cy="339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4" name="Straight Connector 1063"/>
          <p:cNvCxnSpPr>
            <a:stCxn id="16" idx="4"/>
            <a:endCxn id="42" idx="0"/>
          </p:cNvCxnSpPr>
          <p:nvPr/>
        </p:nvCxnSpPr>
        <p:spPr>
          <a:xfrm>
            <a:off x="5668963" y="1370013"/>
            <a:ext cx="523875" cy="341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6" name="Straight Connector 1065"/>
          <p:cNvCxnSpPr>
            <a:stCxn id="16" idx="4"/>
            <a:endCxn id="43" idx="1"/>
          </p:cNvCxnSpPr>
          <p:nvPr/>
        </p:nvCxnSpPr>
        <p:spPr>
          <a:xfrm>
            <a:off x="5668963" y="1370013"/>
            <a:ext cx="322262" cy="3635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8" name="Straight Connector 1067"/>
          <p:cNvCxnSpPr>
            <a:stCxn id="15" idx="4"/>
            <a:endCxn id="25" idx="0"/>
          </p:cNvCxnSpPr>
          <p:nvPr/>
        </p:nvCxnSpPr>
        <p:spPr>
          <a:xfrm>
            <a:off x="5132388" y="1370013"/>
            <a:ext cx="603250" cy="333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0" name="Straight Connector 1069"/>
          <p:cNvCxnSpPr>
            <a:stCxn id="15" idx="4"/>
            <a:endCxn id="37" idx="0"/>
          </p:cNvCxnSpPr>
          <p:nvPr/>
        </p:nvCxnSpPr>
        <p:spPr>
          <a:xfrm>
            <a:off x="5132388" y="1370013"/>
            <a:ext cx="450850" cy="333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2" name="Straight Connector 1071"/>
          <p:cNvCxnSpPr>
            <a:stCxn id="15" idx="4"/>
            <a:endCxn id="40" idx="0"/>
          </p:cNvCxnSpPr>
          <p:nvPr/>
        </p:nvCxnSpPr>
        <p:spPr>
          <a:xfrm>
            <a:off x="5132388" y="1370013"/>
            <a:ext cx="758825" cy="333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1" name="Straight Connector 1160"/>
          <p:cNvCxnSpPr>
            <a:stCxn id="31" idx="4"/>
            <a:endCxn id="44" idx="7"/>
          </p:cNvCxnSpPr>
          <p:nvPr/>
        </p:nvCxnSpPr>
        <p:spPr>
          <a:xfrm flipH="1">
            <a:off x="1720850" y="1822450"/>
            <a:ext cx="814388" cy="2460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3" name="Straight Connector 1162"/>
          <p:cNvCxnSpPr>
            <a:stCxn id="31" idx="4"/>
            <a:endCxn id="78" idx="0"/>
          </p:cNvCxnSpPr>
          <p:nvPr/>
        </p:nvCxnSpPr>
        <p:spPr>
          <a:xfrm flipH="1">
            <a:off x="1812925" y="1822450"/>
            <a:ext cx="722313" cy="234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5" name="Straight Connector 1164"/>
          <p:cNvCxnSpPr>
            <a:stCxn id="31" idx="4"/>
            <a:endCxn id="79" idx="7"/>
          </p:cNvCxnSpPr>
          <p:nvPr/>
        </p:nvCxnSpPr>
        <p:spPr>
          <a:xfrm flipH="1">
            <a:off x="2006600" y="1822450"/>
            <a:ext cx="528638" cy="2476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7" name="Straight Connector 1166"/>
          <p:cNvCxnSpPr>
            <a:stCxn id="31" idx="4"/>
            <a:endCxn id="80" idx="7"/>
          </p:cNvCxnSpPr>
          <p:nvPr/>
        </p:nvCxnSpPr>
        <p:spPr>
          <a:xfrm flipH="1">
            <a:off x="2165350" y="1822450"/>
            <a:ext cx="369888" cy="2476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9" name="Straight Connector 1168"/>
          <p:cNvCxnSpPr>
            <a:stCxn id="31" idx="4"/>
            <a:endCxn id="81" idx="7"/>
          </p:cNvCxnSpPr>
          <p:nvPr/>
        </p:nvCxnSpPr>
        <p:spPr>
          <a:xfrm flipH="1">
            <a:off x="2319338" y="1822450"/>
            <a:ext cx="215900" cy="2619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5" name="Straight Connector 1174"/>
          <p:cNvCxnSpPr>
            <a:stCxn id="41" idx="4"/>
            <a:endCxn id="82" idx="7"/>
          </p:cNvCxnSpPr>
          <p:nvPr/>
        </p:nvCxnSpPr>
        <p:spPr>
          <a:xfrm flipH="1">
            <a:off x="2452688" y="1828800"/>
            <a:ext cx="571500" cy="255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7" name="Straight Connector 1176"/>
          <p:cNvCxnSpPr>
            <a:stCxn id="41" idx="4"/>
            <a:endCxn id="83" idx="0"/>
          </p:cNvCxnSpPr>
          <p:nvPr/>
        </p:nvCxnSpPr>
        <p:spPr>
          <a:xfrm flipH="1">
            <a:off x="2541588" y="1828800"/>
            <a:ext cx="482600" cy="244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9" name="Straight Connector 1178"/>
          <p:cNvCxnSpPr>
            <a:stCxn id="41" idx="4"/>
            <a:endCxn id="111" idx="7"/>
          </p:cNvCxnSpPr>
          <p:nvPr/>
        </p:nvCxnSpPr>
        <p:spPr>
          <a:xfrm flipH="1">
            <a:off x="2727325" y="1828800"/>
            <a:ext cx="296863" cy="2397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1" name="Straight Connector 1180"/>
          <p:cNvCxnSpPr>
            <a:stCxn id="41" idx="4"/>
            <a:endCxn id="112" idx="7"/>
          </p:cNvCxnSpPr>
          <p:nvPr/>
        </p:nvCxnSpPr>
        <p:spPr>
          <a:xfrm flipH="1">
            <a:off x="2870200" y="1828800"/>
            <a:ext cx="153988" cy="241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3" name="Straight Connector 1182"/>
          <p:cNvCxnSpPr>
            <a:stCxn id="41" idx="4"/>
            <a:endCxn id="113" idx="7"/>
          </p:cNvCxnSpPr>
          <p:nvPr/>
        </p:nvCxnSpPr>
        <p:spPr>
          <a:xfrm>
            <a:off x="3024188" y="1828800"/>
            <a:ext cx="6350" cy="241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Connector 352"/>
          <p:cNvCxnSpPr>
            <a:stCxn id="41" idx="4"/>
            <a:endCxn id="114" idx="7"/>
          </p:cNvCxnSpPr>
          <p:nvPr/>
        </p:nvCxnSpPr>
        <p:spPr>
          <a:xfrm>
            <a:off x="3024188" y="1828800"/>
            <a:ext cx="158750" cy="255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Straight Connector 354"/>
          <p:cNvCxnSpPr>
            <a:stCxn id="41" idx="4"/>
            <a:endCxn id="115" idx="0"/>
          </p:cNvCxnSpPr>
          <p:nvPr/>
        </p:nvCxnSpPr>
        <p:spPr>
          <a:xfrm>
            <a:off x="3024188" y="1828800"/>
            <a:ext cx="241300" cy="244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Straight Connector 360"/>
          <p:cNvCxnSpPr>
            <a:stCxn id="41" idx="4"/>
            <a:endCxn id="116" idx="0"/>
          </p:cNvCxnSpPr>
          <p:nvPr/>
        </p:nvCxnSpPr>
        <p:spPr>
          <a:xfrm>
            <a:off x="3024188" y="1828800"/>
            <a:ext cx="381000" cy="244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Connector 362"/>
          <p:cNvCxnSpPr>
            <a:stCxn id="24" idx="4"/>
            <a:endCxn id="106" idx="7"/>
          </p:cNvCxnSpPr>
          <p:nvPr/>
        </p:nvCxnSpPr>
        <p:spPr>
          <a:xfrm>
            <a:off x="6345238" y="1862138"/>
            <a:ext cx="939800" cy="244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Connector 365"/>
          <p:cNvCxnSpPr>
            <a:stCxn id="24" idx="4"/>
            <a:endCxn id="105" idx="0"/>
          </p:cNvCxnSpPr>
          <p:nvPr/>
        </p:nvCxnSpPr>
        <p:spPr>
          <a:xfrm>
            <a:off x="6345238" y="1862138"/>
            <a:ext cx="747712" cy="2333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8" name="Straight Connector 367"/>
          <p:cNvCxnSpPr>
            <a:stCxn id="24" idx="4"/>
            <a:endCxn id="104" idx="0"/>
          </p:cNvCxnSpPr>
          <p:nvPr/>
        </p:nvCxnSpPr>
        <p:spPr>
          <a:xfrm>
            <a:off x="6345238" y="1862138"/>
            <a:ext cx="584200" cy="2333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Straight Connector 369"/>
          <p:cNvCxnSpPr>
            <a:stCxn id="24" idx="4"/>
            <a:endCxn id="103" idx="0"/>
          </p:cNvCxnSpPr>
          <p:nvPr/>
        </p:nvCxnSpPr>
        <p:spPr>
          <a:xfrm>
            <a:off x="6345238" y="1862138"/>
            <a:ext cx="444500" cy="2333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2" name="Straight Connector 371"/>
          <p:cNvCxnSpPr>
            <a:stCxn id="24" idx="4"/>
            <a:endCxn id="102" idx="0"/>
          </p:cNvCxnSpPr>
          <p:nvPr/>
        </p:nvCxnSpPr>
        <p:spPr>
          <a:xfrm>
            <a:off x="6345238" y="1862138"/>
            <a:ext cx="311150" cy="2333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373"/>
          <p:cNvCxnSpPr>
            <a:stCxn id="24" idx="4"/>
            <a:endCxn id="101" idx="0"/>
          </p:cNvCxnSpPr>
          <p:nvPr/>
        </p:nvCxnSpPr>
        <p:spPr>
          <a:xfrm>
            <a:off x="6345238" y="1862138"/>
            <a:ext cx="158750" cy="220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6" name="Straight Connector 375"/>
          <p:cNvCxnSpPr>
            <a:stCxn id="24" idx="4"/>
            <a:endCxn id="100" idx="7"/>
          </p:cNvCxnSpPr>
          <p:nvPr/>
        </p:nvCxnSpPr>
        <p:spPr>
          <a:xfrm>
            <a:off x="6345238" y="1862138"/>
            <a:ext cx="47625" cy="23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8" name="Straight Connector 377"/>
          <p:cNvCxnSpPr>
            <a:stCxn id="24" idx="4"/>
            <a:endCxn id="99" idx="7"/>
          </p:cNvCxnSpPr>
          <p:nvPr/>
        </p:nvCxnSpPr>
        <p:spPr>
          <a:xfrm flipH="1">
            <a:off x="6251575" y="1862138"/>
            <a:ext cx="93663" cy="2301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0" name="Straight Connector 379"/>
          <p:cNvCxnSpPr>
            <a:stCxn id="24" idx="4"/>
            <a:endCxn id="99" idx="0"/>
          </p:cNvCxnSpPr>
          <p:nvPr/>
        </p:nvCxnSpPr>
        <p:spPr>
          <a:xfrm flipH="1">
            <a:off x="6200775" y="1862138"/>
            <a:ext cx="144463" cy="2190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4" name="Straight Connector 1183"/>
          <p:cNvCxnSpPr>
            <a:stCxn id="24" idx="4"/>
            <a:endCxn id="122" idx="7"/>
          </p:cNvCxnSpPr>
          <p:nvPr/>
        </p:nvCxnSpPr>
        <p:spPr>
          <a:xfrm flipH="1">
            <a:off x="6094413" y="1862138"/>
            <a:ext cx="250825" cy="2238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6" name="Straight Connector 1185"/>
          <p:cNvCxnSpPr>
            <a:stCxn id="28" idx="4"/>
            <a:endCxn id="87" idx="0"/>
          </p:cNvCxnSpPr>
          <p:nvPr/>
        </p:nvCxnSpPr>
        <p:spPr>
          <a:xfrm flipH="1">
            <a:off x="3551238" y="1830388"/>
            <a:ext cx="598487" cy="2270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8" name="Straight Connector 1187"/>
          <p:cNvCxnSpPr>
            <a:stCxn id="28" idx="4"/>
            <a:endCxn id="88" idx="7"/>
          </p:cNvCxnSpPr>
          <p:nvPr/>
        </p:nvCxnSpPr>
        <p:spPr>
          <a:xfrm flipH="1">
            <a:off x="3743325" y="1830388"/>
            <a:ext cx="406400" cy="2397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0" name="Straight Connector 1189"/>
          <p:cNvCxnSpPr>
            <a:stCxn id="28" idx="4"/>
            <a:endCxn id="89" idx="7"/>
          </p:cNvCxnSpPr>
          <p:nvPr/>
        </p:nvCxnSpPr>
        <p:spPr>
          <a:xfrm flipH="1">
            <a:off x="3903663" y="1830388"/>
            <a:ext cx="246062" cy="2397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2" name="Straight Connector 1191"/>
          <p:cNvCxnSpPr>
            <a:stCxn id="28" idx="4"/>
            <a:endCxn id="90" idx="7"/>
          </p:cNvCxnSpPr>
          <p:nvPr/>
        </p:nvCxnSpPr>
        <p:spPr>
          <a:xfrm flipH="1">
            <a:off x="4057650" y="1830388"/>
            <a:ext cx="92075" cy="25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4" name="Straight Connector 1193"/>
          <p:cNvCxnSpPr>
            <a:stCxn id="28" idx="4"/>
            <a:endCxn id="91" idx="7"/>
          </p:cNvCxnSpPr>
          <p:nvPr/>
        </p:nvCxnSpPr>
        <p:spPr>
          <a:xfrm>
            <a:off x="4149725" y="1830388"/>
            <a:ext cx="41275" cy="25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8" name="Straight Connector 1197"/>
          <p:cNvCxnSpPr>
            <a:stCxn id="28" idx="4"/>
            <a:endCxn id="92" idx="7"/>
          </p:cNvCxnSpPr>
          <p:nvPr/>
        </p:nvCxnSpPr>
        <p:spPr>
          <a:xfrm>
            <a:off x="4149725" y="1830388"/>
            <a:ext cx="180975" cy="25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0" name="Straight Connector 1199"/>
          <p:cNvCxnSpPr>
            <a:stCxn id="28" idx="4"/>
            <a:endCxn id="93" idx="0"/>
          </p:cNvCxnSpPr>
          <p:nvPr/>
        </p:nvCxnSpPr>
        <p:spPr>
          <a:xfrm>
            <a:off x="4149725" y="1830388"/>
            <a:ext cx="285750" cy="2270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2" name="Straight Connector 1201"/>
          <p:cNvCxnSpPr>
            <a:stCxn id="36" idx="5"/>
            <a:endCxn id="94" idx="7"/>
          </p:cNvCxnSpPr>
          <p:nvPr/>
        </p:nvCxnSpPr>
        <p:spPr>
          <a:xfrm flipH="1">
            <a:off x="4629150" y="1833563"/>
            <a:ext cx="701675" cy="2365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4" name="Straight Connector 1203"/>
          <p:cNvCxnSpPr>
            <a:stCxn id="36" idx="5"/>
            <a:endCxn id="95" idx="7"/>
          </p:cNvCxnSpPr>
          <p:nvPr/>
        </p:nvCxnSpPr>
        <p:spPr>
          <a:xfrm flipH="1">
            <a:off x="4789488" y="1833563"/>
            <a:ext cx="541337" cy="2365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6" name="Straight Connector 1205"/>
          <p:cNvCxnSpPr>
            <a:stCxn id="26" idx="3"/>
            <a:endCxn id="96" idx="7"/>
          </p:cNvCxnSpPr>
          <p:nvPr/>
        </p:nvCxnSpPr>
        <p:spPr>
          <a:xfrm flipH="1">
            <a:off x="4941888" y="1833563"/>
            <a:ext cx="433387" cy="250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8" name="Straight Connector 1207"/>
          <p:cNvCxnSpPr>
            <a:stCxn id="26" idx="3"/>
            <a:endCxn id="98" idx="0"/>
          </p:cNvCxnSpPr>
          <p:nvPr/>
        </p:nvCxnSpPr>
        <p:spPr>
          <a:xfrm flipH="1">
            <a:off x="5164138" y="1833563"/>
            <a:ext cx="211137" cy="2397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0" name="Straight Connector 1209"/>
          <p:cNvCxnSpPr>
            <a:stCxn id="26" idx="3"/>
            <a:endCxn id="122" idx="0"/>
          </p:cNvCxnSpPr>
          <p:nvPr/>
        </p:nvCxnSpPr>
        <p:spPr>
          <a:xfrm>
            <a:off x="5375275" y="1833563"/>
            <a:ext cx="668338" cy="241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2" name="Straight Connector 1211"/>
          <p:cNvCxnSpPr>
            <a:stCxn id="26" idx="3"/>
            <a:endCxn id="121" idx="0"/>
          </p:cNvCxnSpPr>
          <p:nvPr/>
        </p:nvCxnSpPr>
        <p:spPr>
          <a:xfrm>
            <a:off x="5375275" y="1833563"/>
            <a:ext cx="528638" cy="241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4" name="Straight Connector 1213"/>
          <p:cNvCxnSpPr>
            <a:stCxn id="26" idx="3"/>
            <a:endCxn id="120" idx="7"/>
          </p:cNvCxnSpPr>
          <p:nvPr/>
        </p:nvCxnSpPr>
        <p:spPr>
          <a:xfrm>
            <a:off x="5375275" y="1833563"/>
            <a:ext cx="446088" cy="2524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6" name="Straight Connector 1215"/>
          <p:cNvCxnSpPr>
            <a:stCxn id="26" idx="3"/>
            <a:endCxn id="119" idx="7"/>
          </p:cNvCxnSpPr>
          <p:nvPr/>
        </p:nvCxnSpPr>
        <p:spPr>
          <a:xfrm>
            <a:off x="5375275" y="1833563"/>
            <a:ext cx="292100" cy="2397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8" name="Straight Connector 1217"/>
          <p:cNvCxnSpPr>
            <a:stCxn id="26" idx="3"/>
            <a:endCxn id="117" idx="0"/>
          </p:cNvCxnSpPr>
          <p:nvPr/>
        </p:nvCxnSpPr>
        <p:spPr>
          <a:xfrm flipH="1">
            <a:off x="5314950" y="1833563"/>
            <a:ext cx="60325" cy="2270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0" name="Straight Connector 1219"/>
          <p:cNvCxnSpPr>
            <a:stCxn id="26" idx="3"/>
            <a:endCxn id="118" idx="0"/>
          </p:cNvCxnSpPr>
          <p:nvPr/>
        </p:nvCxnSpPr>
        <p:spPr>
          <a:xfrm>
            <a:off x="5375275" y="1833563"/>
            <a:ext cx="82550" cy="2270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3" name="Straight Connector 1222"/>
          <p:cNvCxnSpPr>
            <a:stCxn id="81" idx="4"/>
            <a:endCxn id="60" idx="0"/>
          </p:cNvCxnSpPr>
          <p:nvPr/>
        </p:nvCxnSpPr>
        <p:spPr>
          <a:xfrm flipH="1">
            <a:off x="1009650" y="2149475"/>
            <a:ext cx="1258888" cy="206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5" name="Straight Connector 1224"/>
          <p:cNvCxnSpPr>
            <a:stCxn id="81" idx="4"/>
            <a:endCxn id="59" idx="0"/>
          </p:cNvCxnSpPr>
          <p:nvPr/>
        </p:nvCxnSpPr>
        <p:spPr>
          <a:xfrm flipH="1">
            <a:off x="1077913" y="2149475"/>
            <a:ext cx="1190625" cy="234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7" name="Straight Connector 1226"/>
          <p:cNvCxnSpPr>
            <a:stCxn id="81" idx="4"/>
            <a:endCxn id="201" idx="1"/>
          </p:cNvCxnSpPr>
          <p:nvPr/>
        </p:nvCxnSpPr>
        <p:spPr>
          <a:xfrm flipH="1">
            <a:off x="1187450" y="2149475"/>
            <a:ext cx="1081088" cy="238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9" name="Straight Connector 1228"/>
          <p:cNvCxnSpPr>
            <a:stCxn id="81" idx="4"/>
            <a:endCxn id="52" idx="1"/>
          </p:cNvCxnSpPr>
          <p:nvPr/>
        </p:nvCxnSpPr>
        <p:spPr>
          <a:xfrm flipH="1">
            <a:off x="1346200" y="2149475"/>
            <a:ext cx="922338" cy="234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1" name="Straight Connector 1230"/>
          <p:cNvCxnSpPr>
            <a:stCxn id="81" idx="3"/>
            <a:endCxn id="53" idx="7"/>
          </p:cNvCxnSpPr>
          <p:nvPr/>
        </p:nvCxnSpPr>
        <p:spPr>
          <a:xfrm flipH="1">
            <a:off x="1458913" y="2138363"/>
            <a:ext cx="758825" cy="249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3" name="Straight Connector 1232"/>
          <p:cNvCxnSpPr>
            <a:stCxn id="81" idx="3"/>
            <a:endCxn id="55" idx="1"/>
          </p:cNvCxnSpPr>
          <p:nvPr/>
        </p:nvCxnSpPr>
        <p:spPr>
          <a:xfrm flipH="1">
            <a:off x="1546225" y="2138363"/>
            <a:ext cx="671513" cy="2524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5" name="Straight Connector 1234"/>
          <p:cNvCxnSpPr>
            <a:stCxn id="81" idx="3"/>
            <a:endCxn id="55" idx="0"/>
          </p:cNvCxnSpPr>
          <p:nvPr/>
        </p:nvCxnSpPr>
        <p:spPr>
          <a:xfrm flipH="1">
            <a:off x="1570038" y="2138363"/>
            <a:ext cx="647700" cy="241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7" name="Straight Connector 1236"/>
          <p:cNvCxnSpPr>
            <a:stCxn id="81" idx="3"/>
            <a:endCxn id="57" idx="1"/>
          </p:cNvCxnSpPr>
          <p:nvPr/>
        </p:nvCxnSpPr>
        <p:spPr>
          <a:xfrm flipH="1">
            <a:off x="1685925" y="2138363"/>
            <a:ext cx="531813" cy="2524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9" name="Straight Connector 1238"/>
          <p:cNvCxnSpPr>
            <a:stCxn id="81" idx="3"/>
            <a:endCxn id="1026" idx="1"/>
          </p:cNvCxnSpPr>
          <p:nvPr/>
        </p:nvCxnSpPr>
        <p:spPr>
          <a:xfrm flipH="1">
            <a:off x="1747838" y="2138363"/>
            <a:ext cx="469900" cy="2873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1" name="Straight Connector 1240"/>
          <p:cNvCxnSpPr>
            <a:stCxn id="81" idx="3"/>
            <a:endCxn id="1026" idx="0"/>
          </p:cNvCxnSpPr>
          <p:nvPr/>
        </p:nvCxnSpPr>
        <p:spPr>
          <a:xfrm flipH="1">
            <a:off x="1927225" y="2138363"/>
            <a:ext cx="290513" cy="23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3" name="Straight Connector 1242"/>
          <p:cNvCxnSpPr>
            <a:stCxn id="81" idx="3"/>
            <a:endCxn id="1026" idx="0"/>
          </p:cNvCxnSpPr>
          <p:nvPr/>
        </p:nvCxnSpPr>
        <p:spPr>
          <a:xfrm flipH="1">
            <a:off x="1927225" y="2138363"/>
            <a:ext cx="290513" cy="23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5" name="Straight Connector 1244"/>
          <p:cNvCxnSpPr>
            <a:stCxn id="81" idx="3"/>
            <a:endCxn id="1026" idx="3"/>
          </p:cNvCxnSpPr>
          <p:nvPr/>
        </p:nvCxnSpPr>
        <p:spPr>
          <a:xfrm flipH="1">
            <a:off x="2108200" y="2138363"/>
            <a:ext cx="109538" cy="2873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7" name="Straight Connector 1246"/>
          <p:cNvCxnSpPr>
            <a:stCxn id="81" idx="3"/>
            <a:endCxn id="1027" idx="0"/>
          </p:cNvCxnSpPr>
          <p:nvPr/>
        </p:nvCxnSpPr>
        <p:spPr>
          <a:xfrm>
            <a:off x="2217738" y="2138363"/>
            <a:ext cx="50800" cy="23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9" name="Straight Connector 1248"/>
          <p:cNvCxnSpPr>
            <a:stCxn id="81" idx="3"/>
            <a:endCxn id="1027" idx="2"/>
          </p:cNvCxnSpPr>
          <p:nvPr/>
        </p:nvCxnSpPr>
        <p:spPr>
          <a:xfrm>
            <a:off x="2217738" y="2138363"/>
            <a:ext cx="50800" cy="341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1" name="Straight Connector 1250"/>
          <p:cNvCxnSpPr>
            <a:stCxn id="81" idx="3"/>
            <a:endCxn id="1027" idx="0"/>
          </p:cNvCxnSpPr>
          <p:nvPr/>
        </p:nvCxnSpPr>
        <p:spPr>
          <a:xfrm>
            <a:off x="2217738" y="2138363"/>
            <a:ext cx="50800" cy="23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5" name="Straight Connector 1254"/>
          <p:cNvCxnSpPr>
            <a:stCxn id="81" idx="3"/>
            <a:endCxn id="1027" idx="3"/>
          </p:cNvCxnSpPr>
          <p:nvPr/>
        </p:nvCxnSpPr>
        <p:spPr>
          <a:xfrm>
            <a:off x="2217738" y="2138363"/>
            <a:ext cx="231775" cy="2873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7" name="Straight Connector 1256"/>
          <p:cNvCxnSpPr>
            <a:stCxn id="81" idx="3"/>
          </p:cNvCxnSpPr>
          <p:nvPr/>
        </p:nvCxnSpPr>
        <p:spPr>
          <a:xfrm>
            <a:off x="2217738" y="2138363"/>
            <a:ext cx="317500" cy="2524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9" name="Straight Connector 1258"/>
          <p:cNvCxnSpPr>
            <a:stCxn id="81" idx="3"/>
          </p:cNvCxnSpPr>
          <p:nvPr/>
        </p:nvCxnSpPr>
        <p:spPr>
          <a:xfrm>
            <a:off x="2217738" y="2138363"/>
            <a:ext cx="407987" cy="2524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1" name="Straight Connector 1260"/>
          <p:cNvCxnSpPr>
            <a:stCxn id="102" idx="4"/>
            <a:endCxn id="1030" idx="3"/>
          </p:cNvCxnSpPr>
          <p:nvPr/>
        </p:nvCxnSpPr>
        <p:spPr>
          <a:xfrm>
            <a:off x="6656388" y="2171700"/>
            <a:ext cx="1300162" cy="3238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5" name="Straight Connector 1264"/>
          <p:cNvCxnSpPr>
            <a:stCxn id="102" idx="4"/>
          </p:cNvCxnSpPr>
          <p:nvPr/>
        </p:nvCxnSpPr>
        <p:spPr>
          <a:xfrm>
            <a:off x="6656388" y="2171700"/>
            <a:ext cx="1179512" cy="3238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7" name="Straight Connector 1266"/>
          <p:cNvCxnSpPr>
            <a:stCxn id="102" idx="4"/>
          </p:cNvCxnSpPr>
          <p:nvPr/>
        </p:nvCxnSpPr>
        <p:spPr>
          <a:xfrm>
            <a:off x="6656388" y="2171700"/>
            <a:ext cx="1027112" cy="331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9" name="Straight Connector 1268"/>
          <p:cNvCxnSpPr>
            <a:stCxn id="102" idx="4"/>
          </p:cNvCxnSpPr>
          <p:nvPr/>
        </p:nvCxnSpPr>
        <p:spPr>
          <a:xfrm>
            <a:off x="6656388" y="2171700"/>
            <a:ext cx="874712" cy="331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1" name="Straight Connector 1270"/>
          <p:cNvCxnSpPr>
            <a:stCxn id="102" idx="4"/>
          </p:cNvCxnSpPr>
          <p:nvPr/>
        </p:nvCxnSpPr>
        <p:spPr>
          <a:xfrm>
            <a:off x="6656388" y="2171700"/>
            <a:ext cx="579437" cy="2889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3" name="Straight Connector 1272"/>
          <p:cNvCxnSpPr>
            <a:stCxn id="102" idx="4"/>
          </p:cNvCxnSpPr>
          <p:nvPr/>
        </p:nvCxnSpPr>
        <p:spPr>
          <a:xfrm>
            <a:off x="6656388" y="2171700"/>
            <a:ext cx="508000" cy="307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7" name="Straight Connector 1276"/>
          <p:cNvCxnSpPr>
            <a:stCxn id="102" idx="4"/>
          </p:cNvCxnSpPr>
          <p:nvPr/>
        </p:nvCxnSpPr>
        <p:spPr>
          <a:xfrm flipH="1">
            <a:off x="6129338" y="2171700"/>
            <a:ext cx="527050" cy="260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9" name="Straight Connector 1278"/>
          <p:cNvCxnSpPr>
            <a:stCxn id="102" idx="4"/>
          </p:cNvCxnSpPr>
          <p:nvPr/>
        </p:nvCxnSpPr>
        <p:spPr>
          <a:xfrm flipH="1">
            <a:off x="6219825" y="2171700"/>
            <a:ext cx="436563" cy="280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1" name="Straight Connector 1280"/>
          <p:cNvCxnSpPr>
            <a:stCxn id="102" idx="4"/>
          </p:cNvCxnSpPr>
          <p:nvPr/>
        </p:nvCxnSpPr>
        <p:spPr>
          <a:xfrm flipH="1">
            <a:off x="6007100" y="2171700"/>
            <a:ext cx="649288" cy="280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3" name="Straight Connector 1282"/>
          <p:cNvCxnSpPr>
            <a:stCxn id="102" idx="4"/>
          </p:cNvCxnSpPr>
          <p:nvPr/>
        </p:nvCxnSpPr>
        <p:spPr>
          <a:xfrm flipH="1">
            <a:off x="6330950" y="2171700"/>
            <a:ext cx="325438" cy="2889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5" name="Straight Connector 1284"/>
          <p:cNvCxnSpPr>
            <a:stCxn id="102" idx="4"/>
          </p:cNvCxnSpPr>
          <p:nvPr/>
        </p:nvCxnSpPr>
        <p:spPr>
          <a:xfrm flipH="1">
            <a:off x="6438900" y="2171700"/>
            <a:ext cx="217488" cy="2889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7" name="Straight Connector 1286"/>
          <p:cNvCxnSpPr>
            <a:stCxn id="102" idx="4"/>
          </p:cNvCxnSpPr>
          <p:nvPr/>
        </p:nvCxnSpPr>
        <p:spPr>
          <a:xfrm flipH="1">
            <a:off x="6546850" y="2171700"/>
            <a:ext cx="109538" cy="2889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9" name="Straight Connector 1288"/>
          <p:cNvCxnSpPr>
            <a:stCxn id="102" idx="4"/>
          </p:cNvCxnSpPr>
          <p:nvPr/>
        </p:nvCxnSpPr>
        <p:spPr>
          <a:xfrm>
            <a:off x="6656388" y="2171700"/>
            <a:ext cx="365125" cy="307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3" name="Straight Connector 1292"/>
          <p:cNvCxnSpPr>
            <a:stCxn id="102" idx="4"/>
          </p:cNvCxnSpPr>
          <p:nvPr/>
        </p:nvCxnSpPr>
        <p:spPr>
          <a:xfrm>
            <a:off x="6656388" y="2171700"/>
            <a:ext cx="47625" cy="307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7" name="Straight Connector 1296"/>
          <p:cNvCxnSpPr>
            <a:stCxn id="102" idx="4"/>
          </p:cNvCxnSpPr>
          <p:nvPr/>
        </p:nvCxnSpPr>
        <p:spPr>
          <a:xfrm flipH="1">
            <a:off x="6637338" y="2171700"/>
            <a:ext cx="19050" cy="2889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4" name="Straight Connector 1303"/>
          <p:cNvCxnSpPr>
            <a:stCxn id="87" idx="4"/>
          </p:cNvCxnSpPr>
          <p:nvPr/>
        </p:nvCxnSpPr>
        <p:spPr>
          <a:xfrm>
            <a:off x="3551238" y="2133600"/>
            <a:ext cx="728662" cy="298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6" name="Straight Connector 1305"/>
          <p:cNvCxnSpPr>
            <a:stCxn id="87" idx="4"/>
            <a:endCxn id="1029" idx="1"/>
          </p:cNvCxnSpPr>
          <p:nvPr/>
        </p:nvCxnSpPr>
        <p:spPr>
          <a:xfrm flipH="1">
            <a:off x="3525838" y="2133600"/>
            <a:ext cx="25400" cy="3222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0" name="Straight Connector 1309"/>
          <p:cNvCxnSpPr>
            <a:stCxn id="87" idx="4"/>
          </p:cNvCxnSpPr>
          <p:nvPr/>
        </p:nvCxnSpPr>
        <p:spPr>
          <a:xfrm>
            <a:off x="3551238" y="2133600"/>
            <a:ext cx="331787" cy="260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2" name="Straight Connector 1311"/>
          <p:cNvCxnSpPr>
            <a:stCxn id="87" idx="4"/>
          </p:cNvCxnSpPr>
          <p:nvPr/>
        </p:nvCxnSpPr>
        <p:spPr>
          <a:xfrm flipH="1">
            <a:off x="3103563" y="2133600"/>
            <a:ext cx="447675" cy="298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4" name="Straight Connector 1313"/>
          <p:cNvCxnSpPr>
            <a:stCxn id="87" idx="4"/>
          </p:cNvCxnSpPr>
          <p:nvPr/>
        </p:nvCxnSpPr>
        <p:spPr>
          <a:xfrm flipH="1">
            <a:off x="3373438" y="2133600"/>
            <a:ext cx="177800" cy="274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6" name="Straight Connector 1315"/>
          <p:cNvCxnSpPr>
            <a:stCxn id="87" idx="4"/>
          </p:cNvCxnSpPr>
          <p:nvPr/>
        </p:nvCxnSpPr>
        <p:spPr>
          <a:xfrm>
            <a:off x="3551238" y="2133600"/>
            <a:ext cx="127000" cy="257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8" name="Straight Connector 1317"/>
          <p:cNvCxnSpPr>
            <a:stCxn id="97" idx="4"/>
          </p:cNvCxnSpPr>
          <p:nvPr/>
        </p:nvCxnSpPr>
        <p:spPr>
          <a:xfrm flipH="1">
            <a:off x="4330700" y="2149475"/>
            <a:ext cx="693738" cy="25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2" name="Straight Connector 1321"/>
          <p:cNvCxnSpPr>
            <a:stCxn id="97" idx="4"/>
            <a:endCxn id="1029" idx="0"/>
          </p:cNvCxnSpPr>
          <p:nvPr/>
        </p:nvCxnSpPr>
        <p:spPr>
          <a:xfrm flipH="1">
            <a:off x="4635500" y="2149475"/>
            <a:ext cx="388938" cy="2365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4" name="Straight Connector 1323"/>
          <p:cNvCxnSpPr>
            <a:stCxn id="97" idx="3"/>
          </p:cNvCxnSpPr>
          <p:nvPr/>
        </p:nvCxnSpPr>
        <p:spPr>
          <a:xfrm>
            <a:off x="4975225" y="2138363"/>
            <a:ext cx="642938" cy="322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6" name="Straight Connector 1325"/>
          <p:cNvCxnSpPr>
            <a:stCxn id="97" idx="4"/>
          </p:cNvCxnSpPr>
          <p:nvPr/>
        </p:nvCxnSpPr>
        <p:spPr>
          <a:xfrm flipH="1">
            <a:off x="4829175" y="2149475"/>
            <a:ext cx="195263" cy="2825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8" name="Straight Connector 1327"/>
          <p:cNvCxnSpPr>
            <a:stCxn id="97" idx="4"/>
          </p:cNvCxnSpPr>
          <p:nvPr/>
        </p:nvCxnSpPr>
        <p:spPr>
          <a:xfrm>
            <a:off x="5024438" y="2149475"/>
            <a:ext cx="176212" cy="244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0" name="Straight Connector 1329"/>
          <p:cNvCxnSpPr>
            <a:stCxn id="87" idx="4"/>
            <a:endCxn id="1028" idx="0"/>
          </p:cNvCxnSpPr>
          <p:nvPr/>
        </p:nvCxnSpPr>
        <p:spPr>
          <a:xfrm flipH="1">
            <a:off x="2984500" y="2133600"/>
            <a:ext cx="566738" cy="2476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2" name="Straight Connector 1331"/>
          <p:cNvCxnSpPr>
            <a:stCxn id="87" idx="4"/>
          </p:cNvCxnSpPr>
          <p:nvPr/>
        </p:nvCxnSpPr>
        <p:spPr>
          <a:xfrm flipH="1">
            <a:off x="2740025" y="2133600"/>
            <a:ext cx="811213" cy="260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4" name="Straight Connector 1333"/>
          <p:cNvCxnSpPr>
            <a:stCxn id="87" idx="4"/>
          </p:cNvCxnSpPr>
          <p:nvPr/>
        </p:nvCxnSpPr>
        <p:spPr>
          <a:xfrm>
            <a:off x="3551238" y="2133600"/>
            <a:ext cx="558800" cy="319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8" name="Straight Connector 1337"/>
          <p:cNvCxnSpPr>
            <a:stCxn id="97" idx="4"/>
          </p:cNvCxnSpPr>
          <p:nvPr/>
        </p:nvCxnSpPr>
        <p:spPr>
          <a:xfrm flipH="1">
            <a:off x="4491038" y="2149475"/>
            <a:ext cx="533400" cy="25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0" name="Straight Connector 1339"/>
          <p:cNvCxnSpPr>
            <a:stCxn id="97" idx="4"/>
          </p:cNvCxnSpPr>
          <p:nvPr/>
        </p:nvCxnSpPr>
        <p:spPr>
          <a:xfrm flipH="1">
            <a:off x="5024438" y="2149475"/>
            <a:ext cx="0" cy="2825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2" name="Straight Connector 1341"/>
          <p:cNvCxnSpPr/>
          <p:nvPr/>
        </p:nvCxnSpPr>
        <p:spPr>
          <a:xfrm>
            <a:off x="5059363" y="2171700"/>
            <a:ext cx="293687" cy="260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4" name="Straight Connector 1343"/>
          <p:cNvCxnSpPr>
            <a:stCxn id="97" idx="4"/>
          </p:cNvCxnSpPr>
          <p:nvPr/>
        </p:nvCxnSpPr>
        <p:spPr>
          <a:xfrm flipH="1">
            <a:off x="4757738" y="2149475"/>
            <a:ext cx="266700" cy="268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8" name="Straight Connector 1347"/>
          <p:cNvCxnSpPr>
            <a:stCxn id="97" idx="4"/>
          </p:cNvCxnSpPr>
          <p:nvPr/>
        </p:nvCxnSpPr>
        <p:spPr>
          <a:xfrm>
            <a:off x="5024438" y="2149475"/>
            <a:ext cx="458787" cy="311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0" name="Straight Connector 1349"/>
          <p:cNvCxnSpPr>
            <a:stCxn id="97" idx="4"/>
          </p:cNvCxnSpPr>
          <p:nvPr/>
        </p:nvCxnSpPr>
        <p:spPr>
          <a:xfrm>
            <a:off x="5024438" y="2149475"/>
            <a:ext cx="123825" cy="33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2" name="Straight Connector 1351"/>
          <p:cNvCxnSpPr>
            <a:stCxn id="97" idx="4"/>
          </p:cNvCxnSpPr>
          <p:nvPr/>
        </p:nvCxnSpPr>
        <p:spPr>
          <a:xfrm>
            <a:off x="5024438" y="2149475"/>
            <a:ext cx="982662" cy="311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4" name="Straight Connector 1353"/>
          <p:cNvCxnSpPr>
            <a:stCxn id="97" idx="4"/>
          </p:cNvCxnSpPr>
          <p:nvPr/>
        </p:nvCxnSpPr>
        <p:spPr>
          <a:xfrm>
            <a:off x="5024438" y="2149475"/>
            <a:ext cx="879475" cy="33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6" name="Straight Connector 1355"/>
          <p:cNvCxnSpPr>
            <a:stCxn id="97" idx="4"/>
          </p:cNvCxnSpPr>
          <p:nvPr/>
        </p:nvCxnSpPr>
        <p:spPr>
          <a:xfrm>
            <a:off x="5024438" y="2149475"/>
            <a:ext cx="817562" cy="354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993" name="TextBox 1356"/>
          <p:cNvSpPr txBox="1">
            <a:spLocks noChangeArrowheads="1"/>
          </p:cNvSpPr>
          <p:nvPr/>
        </p:nvSpPr>
        <p:spPr bwMode="auto">
          <a:xfrm>
            <a:off x="4143375" y="414338"/>
            <a:ext cx="506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bg-BG" sz="1400" dirty="0">
                <a:solidFill>
                  <a:schemeClr val="bg1"/>
                </a:solidFill>
                <a:latin typeface="+mn-lt"/>
              </a:rPr>
              <a:t> </a:t>
            </a:r>
            <a:r>
              <a:rPr lang="bg-BG" b="1" dirty="0">
                <a:solidFill>
                  <a:schemeClr val="bg1"/>
                </a:solidFill>
                <a:latin typeface="+mn-lt"/>
              </a:rPr>
              <a:t>ТИ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58" name="TextBox 1357"/>
          <p:cNvSpPr txBox="1">
            <a:spLocks noChangeArrowheads="1"/>
          </p:cNvSpPr>
          <p:nvPr/>
        </p:nvSpPr>
        <p:spPr bwMode="auto">
          <a:xfrm>
            <a:off x="1279526" y="427038"/>
            <a:ext cx="132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bg-BG" sz="2400" dirty="0">
                <a:latin typeface="+mn-lt"/>
              </a:rPr>
              <a:t>100 лева</a:t>
            </a:r>
            <a:endParaRPr lang="en-US" sz="2400" dirty="0">
              <a:latin typeface="+mn-lt"/>
            </a:endParaRPr>
          </a:p>
        </p:txBody>
      </p:sp>
      <p:sp>
        <p:nvSpPr>
          <p:cNvPr id="1359" name="TextBox 1358"/>
          <p:cNvSpPr txBox="1">
            <a:spLocks noChangeArrowheads="1"/>
          </p:cNvSpPr>
          <p:nvPr/>
        </p:nvSpPr>
        <p:spPr bwMode="auto">
          <a:xfrm>
            <a:off x="238820" y="2830513"/>
            <a:ext cx="8578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bg-BG" sz="2000" dirty="0" smtClean="0">
                <a:latin typeface="+mn-lt"/>
              </a:rPr>
              <a:t>1 м. –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b="1" dirty="0" smtClean="0">
                <a:latin typeface="+mn-lt"/>
              </a:rPr>
              <a:t>700 </a:t>
            </a:r>
            <a:r>
              <a:rPr lang="bg-BG" sz="2000" b="1" dirty="0" smtClean="0">
                <a:latin typeface="+mn-lt"/>
              </a:rPr>
              <a:t>лв.	</a:t>
            </a:r>
            <a:r>
              <a:rPr lang="bg-BG" sz="2000" dirty="0" smtClean="0">
                <a:latin typeface="+mn-lt"/>
              </a:rPr>
              <a:t>оборот – средна </a:t>
            </a:r>
            <a:r>
              <a:rPr lang="bg-BG" sz="2000" dirty="0">
                <a:latin typeface="+mn-lt"/>
              </a:rPr>
              <a:t>печалба  10</a:t>
            </a:r>
            <a:r>
              <a:rPr lang="bg-BG" sz="2000" dirty="0" smtClean="0">
                <a:latin typeface="+mn-lt"/>
              </a:rPr>
              <a:t>%</a:t>
            </a:r>
            <a:r>
              <a:rPr lang="en-US" sz="2000" dirty="0" smtClean="0">
                <a:latin typeface="+mn-lt"/>
              </a:rPr>
              <a:t>		</a:t>
            </a:r>
            <a:r>
              <a:rPr lang="bg-BG" sz="2000" dirty="0" smtClean="0">
                <a:solidFill>
                  <a:srgbClr val="C00000"/>
                </a:solidFill>
                <a:latin typeface="+mn-lt"/>
              </a:rPr>
              <a:t>=     </a:t>
            </a:r>
            <a:r>
              <a:rPr lang="bg-BG" sz="2400" b="1" i="1" dirty="0">
                <a:solidFill>
                  <a:srgbClr val="C00000"/>
                </a:solidFill>
                <a:latin typeface="+mn-lt"/>
              </a:rPr>
              <a:t>70 </a:t>
            </a:r>
            <a:r>
              <a:rPr lang="bg-BG" sz="2400" b="1" i="1" dirty="0" smtClean="0">
                <a:solidFill>
                  <a:srgbClr val="C00000"/>
                </a:solidFill>
                <a:latin typeface="+mn-lt"/>
              </a:rPr>
              <a:t>лв.</a:t>
            </a:r>
            <a:endParaRPr lang="en-US" sz="2400" b="1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360" name="TextBox 1359"/>
          <p:cNvSpPr txBox="1">
            <a:spLocks noChangeArrowheads="1"/>
          </p:cNvSpPr>
          <p:nvPr/>
        </p:nvSpPr>
        <p:spPr bwMode="auto">
          <a:xfrm>
            <a:off x="254695" y="3773488"/>
            <a:ext cx="8274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bg-BG" sz="2000" dirty="0" smtClean="0">
                <a:latin typeface="+mn-lt"/>
              </a:rPr>
              <a:t>2 м. – </a:t>
            </a:r>
            <a:r>
              <a:rPr lang="bg-BG" sz="2000" b="1" dirty="0" smtClean="0">
                <a:latin typeface="+mn-lt"/>
              </a:rPr>
              <a:t>3 700 лв.	</a:t>
            </a:r>
            <a:r>
              <a:rPr lang="bg-BG" sz="2000" dirty="0" smtClean="0">
                <a:latin typeface="+mn-lt"/>
              </a:rPr>
              <a:t>оборот – средна </a:t>
            </a:r>
            <a:r>
              <a:rPr lang="bg-BG" sz="2000" dirty="0">
                <a:latin typeface="+mn-lt"/>
              </a:rPr>
              <a:t>печалба 10</a:t>
            </a:r>
            <a:r>
              <a:rPr lang="bg-BG" sz="2000" dirty="0" smtClean="0">
                <a:latin typeface="+mn-lt"/>
              </a:rPr>
              <a:t>%</a:t>
            </a:r>
            <a:r>
              <a:rPr lang="en-US" sz="2000" dirty="0" smtClean="0">
                <a:latin typeface="+mn-lt"/>
              </a:rPr>
              <a:t>		</a:t>
            </a:r>
            <a:r>
              <a:rPr lang="bg-BG" sz="2000" dirty="0" smtClean="0">
                <a:solidFill>
                  <a:srgbClr val="C00000"/>
                </a:solidFill>
                <a:latin typeface="+mn-lt"/>
              </a:rPr>
              <a:t>=     </a:t>
            </a:r>
            <a:r>
              <a:rPr lang="bg-BG" sz="2400" b="1" i="1" dirty="0">
                <a:solidFill>
                  <a:srgbClr val="C00000"/>
                </a:solidFill>
                <a:latin typeface="+mn-lt"/>
              </a:rPr>
              <a:t>370  </a:t>
            </a:r>
            <a:r>
              <a:rPr lang="bg-BG" sz="2400" b="1" i="1" dirty="0" smtClean="0">
                <a:solidFill>
                  <a:srgbClr val="C00000"/>
                </a:solidFill>
                <a:latin typeface="+mn-lt"/>
              </a:rPr>
              <a:t>лв.</a:t>
            </a:r>
            <a:endParaRPr lang="en-US" sz="2400" b="1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361" name="TextBox 1360"/>
          <p:cNvSpPr txBox="1">
            <a:spLocks noChangeArrowheads="1"/>
          </p:cNvSpPr>
          <p:nvPr/>
        </p:nvSpPr>
        <p:spPr bwMode="auto">
          <a:xfrm>
            <a:off x="249933" y="4737100"/>
            <a:ext cx="8350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bg-BG" sz="2000" dirty="0" smtClean="0">
                <a:latin typeface="+mn-lt"/>
              </a:rPr>
              <a:t>3 м. – </a:t>
            </a:r>
            <a:r>
              <a:rPr lang="bg-BG" sz="2000" b="1" dirty="0" smtClean="0">
                <a:latin typeface="+mn-lt"/>
              </a:rPr>
              <a:t>15 700 лв.	</a:t>
            </a:r>
            <a:r>
              <a:rPr lang="bg-BG" sz="2000" dirty="0" smtClean="0">
                <a:latin typeface="+mn-lt"/>
              </a:rPr>
              <a:t>оборот – средна </a:t>
            </a:r>
            <a:r>
              <a:rPr lang="bg-BG" sz="2000" dirty="0">
                <a:latin typeface="+mn-lt"/>
              </a:rPr>
              <a:t>печалба 10</a:t>
            </a:r>
            <a:r>
              <a:rPr lang="bg-BG" sz="2000" dirty="0" smtClean="0">
                <a:latin typeface="+mn-lt"/>
              </a:rPr>
              <a:t>%</a:t>
            </a:r>
            <a:r>
              <a:rPr lang="en-US" sz="2000" dirty="0" smtClean="0">
                <a:latin typeface="+mn-lt"/>
              </a:rPr>
              <a:t>		</a:t>
            </a:r>
            <a:r>
              <a:rPr lang="bg-BG" sz="2000" dirty="0" smtClean="0">
                <a:solidFill>
                  <a:srgbClr val="C00000"/>
                </a:solidFill>
                <a:latin typeface="+mn-lt"/>
              </a:rPr>
              <a:t>=     </a:t>
            </a:r>
            <a:r>
              <a:rPr lang="bg-BG" sz="2400" b="1" i="1" dirty="0" smtClean="0">
                <a:solidFill>
                  <a:srgbClr val="C00000"/>
                </a:solidFill>
                <a:latin typeface="+mn-lt"/>
              </a:rPr>
              <a:t>1 570 лв.</a:t>
            </a:r>
            <a:endParaRPr lang="en-US" sz="2400" b="1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362" name="TextBox 1361"/>
          <p:cNvSpPr txBox="1">
            <a:spLocks noChangeArrowheads="1"/>
          </p:cNvSpPr>
          <p:nvPr/>
        </p:nvSpPr>
        <p:spPr bwMode="auto">
          <a:xfrm>
            <a:off x="272158" y="5661025"/>
            <a:ext cx="85455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bg-BG" sz="2000" dirty="0" smtClean="0">
                <a:latin typeface="+mn-lt"/>
              </a:rPr>
              <a:t>4 м. – </a:t>
            </a:r>
            <a:r>
              <a:rPr lang="bg-BG" sz="2000" b="1" dirty="0" smtClean="0">
                <a:latin typeface="+mn-lt"/>
              </a:rPr>
              <a:t>51 700 лв.	</a:t>
            </a:r>
            <a:r>
              <a:rPr lang="bg-BG" sz="2000" dirty="0" smtClean="0">
                <a:latin typeface="+mn-lt"/>
              </a:rPr>
              <a:t>оборот – средна </a:t>
            </a:r>
            <a:r>
              <a:rPr lang="bg-BG" sz="2000" dirty="0">
                <a:latin typeface="+mn-lt"/>
              </a:rPr>
              <a:t>печалба 10% </a:t>
            </a:r>
            <a:r>
              <a:rPr lang="en-US" sz="2000" dirty="0" smtClean="0">
                <a:latin typeface="+mn-lt"/>
              </a:rPr>
              <a:t>		</a:t>
            </a:r>
            <a:r>
              <a:rPr lang="bg-BG" sz="2000" dirty="0" smtClean="0">
                <a:solidFill>
                  <a:srgbClr val="C00000"/>
                </a:solidFill>
                <a:latin typeface="+mn-lt"/>
              </a:rPr>
              <a:t>=     </a:t>
            </a:r>
            <a:r>
              <a:rPr lang="bg-BG" sz="2400" b="1" i="1" dirty="0" smtClean="0">
                <a:solidFill>
                  <a:srgbClr val="C00000"/>
                </a:solidFill>
                <a:latin typeface="+mn-lt"/>
              </a:rPr>
              <a:t>5 170 лв.</a:t>
            </a:r>
            <a:endParaRPr lang="en-US" sz="2400" b="1" i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23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6976" y="188913"/>
            <a:ext cx="260569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5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2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2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2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25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25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25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5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5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 nodeType="clickPar">
                      <p:stCondLst>
                        <p:cond delay="indefinite"/>
                      </p:stCondLst>
                      <p:childTnLst>
                        <p:par>
                          <p:cTn id="2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 nodeType="clickPar">
                      <p:stCondLst>
                        <p:cond delay="indefinite"/>
                      </p:stCondLst>
                      <p:childTnLst>
                        <p:par>
                          <p:cTn id="2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25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250"/>
                                        <p:tgtEl>
                                          <p:spTgt spid="1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250"/>
                                        <p:tgtEl>
                                          <p:spTgt spid="1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25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250"/>
                                        <p:tgtEl>
                                          <p:spTgt spid="1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25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250"/>
                                        <p:tgtEl>
                                          <p:spTgt spid="1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250"/>
                                        <p:tgtEl>
                                          <p:spTgt spid="1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250"/>
                                        <p:tgtEl>
                                          <p:spTgt spid="1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250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25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25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25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25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8" dur="25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25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4" dur="2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25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25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25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25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25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250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25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250"/>
                                        <p:tgtEl>
                                          <p:spTgt spid="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1" dur="250"/>
                                        <p:tgtEl>
                                          <p:spTgt spid="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4" dur="250"/>
                                        <p:tgtEl>
                                          <p:spTgt spid="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7" dur="25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0" dur="250"/>
                                        <p:tgtEl>
                                          <p:spTgt spid="1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3" dur="250"/>
                                        <p:tgtEl>
                                          <p:spTgt spid="1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6" dur="250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250"/>
                                        <p:tgtEl>
                                          <p:spTgt spid="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2" dur="25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5" dur="25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8" dur="250"/>
                                        <p:tgtEl>
                                          <p:spTgt spid="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1" dur="250"/>
                                        <p:tgtEl>
                                          <p:spTgt spid="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4" dur="250"/>
                                        <p:tgtEl>
                                          <p:spTgt spid="1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7" dur="250"/>
                                        <p:tgtEl>
                                          <p:spTgt spid="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0" dur="250"/>
                                        <p:tgtEl>
                                          <p:spTgt spid="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3" dur="250"/>
                                        <p:tgtEl>
                                          <p:spTgt spid="1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4" fill="hold" nodeType="clickPar">
                      <p:stCondLst>
                        <p:cond delay="indefinite"/>
                      </p:stCondLst>
                      <p:childTnLst>
                        <p:par>
                          <p:cTn id="4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8" dur="250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 nodeType="clickPar">
                      <p:stCondLst>
                        <p:cond delay="indefinite"/>
                      </p:stCondLst>
                      <p:childTnLst>
                        <p:par>
                          <p:cTn id="4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3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9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2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5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8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1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4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7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0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3" dur="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6" dur="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9" dur="2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2" dur="2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5" dur="25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8" dur="25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1" dur="25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4" dur="250"/>
                                        <p:tgtEl>
                                          <p:spTgt spid="1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7" dur="25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0" dur="250"/>
                                        <p:tgtEl>
                                          <p:spTgt spid="1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3" dur="250"/>
                                        <p:tgtEl>
                                          <p:spTgt spid="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6" dur="250"/>
                                        <p:tgtEl>
                                          <p:spTgt spid="1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9" dur="25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2" dur="250"/>
                                        <p:tgtEl>
                                          <p:spTgt spid="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250"/>
                                        <p:tgtEl>
                                          <p:spTgt spid="1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8" dur="250"/>
                                        <p:tgtEl>
                                          <p:spTgt spid="1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1" dur="250"/>
                                        <p:tgtEl>
                                          <p:spTgt spid="1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4" dur="250"/>
                                        <p:tgtEl>
                                          <p:spTgt spid="1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250"/>
                                        <p:tgtEl>
                                          <p:spTgt spid="1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0" dur="250"/>
                                        <p:tgtEl>
                                          <p:spTgt spid="1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3" dur="25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6" dur="250"/>
                                        <p:tgtEl>
                                          <p:spTgt spid="1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9" dur="250"/>
                                        <p:tgtEl>
                                          <p:spTgt spid="1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2" dur="250"/>
                                        <p:tgtEl>
                                          <p:spTgt spid="1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5" dur="25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8" dur="25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1" dur="250"/>
                                        <p:tgtEl>
                                          <p:spTgt spid="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4" dur="250"/>
                                        <p:tgtEl>
                                          <p:spTgt spid="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7" dur="250"/>
                                        <p:tgtEl>
                                          <p:spTgt spid="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0" dur="250"/>
                                        <p:tgtEl>
                                          <p:spTgt spid="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3" dur="250"/>
                                        <p:tgtEl>
                                          <p:spTgt spid="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6" dur="250"/>
                                        <p:tgtEl>
                                          <p:spTgt spid="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9" dur="250"/>
                                        <p:tgtEl>
                                          <p:spTgt spid="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2" dur="250"/>
                                        <p:tgtEl>
                                          <p:spTgt spid="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5" dur="250"/>
                                        <p:tgtEl>
                                          <p:spTgt spid="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8" dur="250"/>
                                        <p:tgtEl>
                                          <p:spTgt spid="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1" dur="250"/>
                                        <p:tgtEl>
                                          <p:spTgt spid="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4" dur="250"/>
                                        <p:tgtEl>
                                          <p:spTgt spid="1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7" dur="250"/>
                                        <p:tgtEl>
                                          <p:spTgt spid="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0" dur="250"/>
                                        <p:tgtEl>
                                          <p:spTgt spid="1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3" dur="250"/>
                                        <p:tgtEl>
                                          <p:spTgt spid="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6" dur="250"/>
                                        <p:tgtEl>
                                          <p:spTgt spid="1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9" dur="250"/>
                                        <p:tgtEl>
                                          <p:spTgt spid="1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2" dur="250"/>
                                        <p:tgtEl>
                                          <p:spTgt spid="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5" dur="250"/>
                                        <p:tgtEl>
                                          <p:spTgt spid="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8" dur="250"/>
                                        <p:tgtEl>
                                          <p:spTgt spid="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1" dur="250"/>
                                        <p:tgtEl>
                                          <p:spTgt spid="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4" dur="250"/>
                                        <p:tgtEl>
                                          <p:spTgt spid="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7" dur="250"/>
                                        <p:tgtEl>
                                          <p:spTgt spid="1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0" dur="250"/>
                                        <p:tgtEl>
                                          <p:spTgt spid="1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3" dur="250"/>
                                        <p:tgtEl>
                                          <p:spTgt spid="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6" dur="25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9" dur="250"/>
                                        <p:tgtEl>
                                          <p:spTgt spid="1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2" dur="25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5" dur="250"/>
                                        <p:tgtEl>
                                          <p:spTgt spid="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8" dur="250"/>
                                        <p:tgtEl>
                                          <p:spTgt spid="1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1" dur="250"/>
                                        <p:tgtEl>
                                          <p:spTgt spid="1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4" dur="25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7" dur="250"/>
                                        <p:tgtEl>
                                          <p:spTgt spid="1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0" dur="25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3" dur="250"/>
                                        <p:tgtEl>
                                          <p:spTgt spid="1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6" dur="25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7" fill="hold" nodeType="clickPar">
                      <p:stCondLst>
                        <p:cond delay="indefinite"/>
                      </p:stCondLst>
                      <p:childTnLst>
                        <p:par>
                          <p:cTn id="6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1" dur="250"/>
                                        <p:tgtEl>
                                          <p:spTgt spid="1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201" grpId="0" animBg="1"/>
      <p:bldP spid="1358" grpId="0"/>
      <p:bldP spid="1360" grpId="0"/>
      <p:bldP spid="1361" grpId="0"/>
      <p:bldP spid="136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125538"/>
            <a:ext cx="424815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3 - Ορθογώνιο"/>
          <p:cNvSpPr>
            <a:spLocks noChangeArrowheads="1"/>
          </p:cNvSpPr>
          <p:nvPr/>
        </p:nvSpPr>
        <p:spPr bwMode="auto">
          <a:xfrm>
            <a:off x="226120" y="2583572"/>
            <a:ext cx="8208963" cy="386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8891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889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889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889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889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89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89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89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89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2400" dirty="0">
                <a:solidFill>
                  <a:srgbClr val="C00000"/>
                </a:solidFill>
                <a:latin typeface="+mn-lt"/>
              </a:rPr>
              <a:t>Защото повече хора ще</a:t>
            </a:r>
            <a:r>
              <a:rPr lang="el-GR" altLang="bg-BG" sz="2400" dirty="0">
                <a:solidFill>
                  <a:srgbClr val="C00000"/>
                </a:solidFill>
                <a:latin typeface="+mn-lt"/>
              </a:rPr>
              <a:t>:</a:t>
            </a:r>
          </a:p>
          <a:p>
            <a:pPr marL="457200" indent="-457200" eaLnBrk="1" hangingPunct="1">
              <a:spcBef>
                <a:spcPts val="600"/>
              </a:spcBef>
              <a:buFont typeface="+mj-lt"/>
              <a:buAutoNum type="arabicPeriod"/>
            </a:pPr>
            <a:r>
              <a:rPr lang="bg-BG" altLang="bg-BG" sz="2400" dirty="0" smtClean="0">
                <a:latin typeface="+mn-lt"/>
              </a:rPr>
              <a:t>използват </a:t>
            </a:r>
            <a:r>
              <a:rPr lang="bg-BG" altLang="bg-BG" sz="2400" dirty="0">
                <a:latin typeface="+mn-lt"/>
              </a:rPr>
              <a:t>продуктите</a:t>
            </a:r>
            <a:endParaRPr lang="el-GR" altLang="bg-BG" sz="2400" dirty="0">
              <a:latin typeface="+mn-lt"/>
            </a:endParaRPr>
          </a:p>
          <a:p>
            <a:pPr marL="457200" indent="-4572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bg-BG" altLang="bg-BG" sz="2400" dirty="0" smtClean="0">
                <a:latin typeface="+mn-lt"/>
              </a:rPr>
              <a:t>правят </a:t>
            </a:r>
            <a:r>
              <a:rPr lang="bg-BG" altLang="bg-BG" sz="2400" dirty="0">
                <a:latin typeface="+mn-lt"/>
              </a:rPr>
              <a:t>продажби</a:t>
            </a:r>
            <a:endParaRPr lang="el-GR" altLang="bg-BG" sz="2400" dirty="0">
              <a:latin typeface="+mn-lt"/>
            </a:endParaRPr>
          </a:p>
          <a:p>
            <a:pPr marL="457200" indent="-457200" eaLnBrk="1" hangingPunct="1">
              <a:spcBef>
                <a:spcPct val="0"/>
              </a:spcBef>
              <a:buFont typeface="+mj-lt"/>
              <a:buAutoNum type="arabicPeriod"/>
              <a:tabLst/>
            </a:pPr>
            <a:r>
              <a:rPr lang="bg-BG" altLang="bg-BG" sz="2400" dirty="0" smtClean="0">
                <a:latin typeface="+mn-lt"/>
              </a:rPr>
              <a:t>приобщават</a:t>
            </a:r>
            <a:br>
              <a:rPr lang="bg-BG" altLang="bg-BG" sz="2400" dirty="0" smtClean="0">
                <a:latin typeface="+mn-lt"/>
              </a:rPr>
            </a:br>
            <a:r>
              <a:rPr lang="bg-BG" altLang="bg-BG" sz="2400" dirty="0" smtClean="0">
                <a:latin typeface="+mn-lt"/>
              </a:rPr>
              <a:t>и</a:t>
            </a:r>
            <a:r>
              <a:rPr lang="el-GR" altLang="bg-BG" sz="2400" dirty="0" smtClean="0">
                <a:latin typeface="+mn-lt"/>
              </a:rPr>
              <a:t> </a:t>
            </a:r>
            <a:r>
              <a:rPr lang="bg-BG" altLang="bg-BG" sz="2400" dirty="0">
                <a:latin typeface="+mn-lt"/>
              </a:rPr>
              <a:t>спонсорират</a:t>
            </a:r>
            <a:r>
              <a:rPr lang="el-GR" altLang="bg-BG" sz="2400" dirty="0">
                <a:latin typeface="+mn-lt"/>
              </a:rPr>
              <a:t> </a:t>
            </a:r>
            <a:r>
              <a:rPr lang="bg-BG" altLang="bg-BG" sz="2400" dirty="0">
                <a:latin typeface="+mn-lt"/>
              </a:rPr>
              <a:t>други хора</a:t>
            </a:r>
            <a:endParaRPr lang="el-GR" altLang="bg-BG" sz="2400" dirty="0">
              <a:latin typeface="+mn-lt"/>
            </a:endParaRPr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l-GR" altLang="bg-BG" sz="3000" b="1" dirty="0" smtClean="0">
                <a:solidFill>
                  <a:srgbClr val="C00000"/>
                </a:solidFill>
                <a:latin typeface="+mn-lt"/>
              </a:rPr>
              <a:t>!!!</a:t>
            </a:r>
            <a:r>
              <a:rPr lang="bg-BG" altLang="bg-BG" sz="3000" b="1" dirty="0" smtClean="0">
                <a:solidFill>
                  <a:srgbClr val="C00000"/>
                </a:solidFill>
                <a:latin typeface="+mn-lt"/>
              </a:rPr>
              <a:t> ПОМИСЛЕТЕ !!!</a:t>
            </a:r>
            <a:r>
              <a:rPr lang="el-GR" altLang="bg-BG" sz="3000" b="1" dirty="0" smtClean="0">
                <a:solidFill>
                  <a:srgbClr val="C00000"/>
                </a:solidFill>
                <a:latin typeface="+mn-lt"/>
              </a:rPr>
              <a:t> </a:t>
            </a:r>
            <a:endParaRPr lang="el-GR" altLang="bg-BG" sz="3000" b="1" dirty="0">
              <a:solidFill>
                <a:srgbClr val="C0000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bg-BG" sz="36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3</a:t>
            </a:r>
            <a:r>
              <a:rPr lang="el-GR" altLang="bg-BG" sz="28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</a:t>
            </a:r>
            <a:r>
              <a:rPr lang="bg-BG" altLang="bg-BG" sz="28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начина</a:t>
            </a:r>
            <a:r>
              <a:rPr lang="el-GR" altLang="bg-BG" sz="28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Χ</a:t>
            </a:r>
            <a:r>
              <a:rPr lang="bg-BG" altLang="bg-BG" sz="28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</a:t>
            </a:r>
            <a:r>
              <a:rPr lang="el-GR" altLang="bg-BG" sz="36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100</a:t>
            </a:r>
            <a:r>
              <a:rPr lang="el-GR" altLang="bg-BG" sz="28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</a:t>
            </a:r>
            <a:r>
              <a:rPr lang="bg-BG" altLang="bg-BG" sz="28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човека</a:t>
            </a:r>
            <a:r>
              <a:rPr lang="el-GR" altLang="bg-BG" sz="28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(</a:t>
            </a:r>
            <a:r>
              <a:rPr lang="bg-BG" altLang="bg-BG" sz="28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мрежа</a:t>
            </a:r>
            <a:r>
              <a:rPr lang="el-GR" altLang="bg-BG" sz="2800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)</a:t>
            </a:r>
            <a:r>
              <a:rPr lang="en-US" altLang="bg-BG" sz="2800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 </a:t>
            </a:r>
            <a:r>
              <a:rPr lang="el-GR" altLang="bg-BG" sz="2800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= </a:t>
            </a:r>
            <a:r>
              <a:rPr lang="bg-BG" altLang="bg-BG" sz="28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/>
            </a:r>
            <a:br>
              <a:rPr lang="bg-BG" altLang="bg-BG" sz="2800" dirty="0">
                <a:solidFill>
                  <a:schemeClr val="accent3">
                    <a:lumMod val="75000"/>
                  </a:schemeClr>
                </a:solidFill>
                <a:latin typeface="+mn-lt"/>
              </a:rPr>
            </a:br>
            <a:r>
              <a:rPr lang="el-GR" altLang="bg-BG" sz="44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300</a:t>
            </a:r>
            <a:r>
              <a:rPr lang="bg-BG" altLang="bg-BG" sz="44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</a:t>
            </a:r>
            <a:r>
              <a:rPr lang="bg-BG" altLang="bg-BG" sz="28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пъти по-голяма полза</a:t>
            </a:r>
            <a:endParaRPr lang="el-GR" altLang="bg-BG" sz="2400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145604" y="1124744"/>
            <a:ext cx="5184576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000" b="1" dirty="0">
                <a:solidFill>
                  <a:srgbClr val="C00000"/>
                </a:solidFill>
              </a:rPr>
              <a:t> </a:t>
            </a:r>
            <a:r>
              <a:rPr lang="bg-BG" sz="3000" b="1" dirty="0">
                <a:solidFill>
                  <a:srgbClr val="C00000"/>
                </a:solidFill>
              </a:rPr>
              <a:t>КАК ПЕЧЕЛИМ ПОВЕЧЕ?</a:t>
            </a:r>
            <a:endParaRPr lang="el-GR" sz="3000" b="1" dirty="0">
              <a:solidFill>
                <a:srgbClr val="C00000"/>
              </a:solidFill>
            </a:endParaRPr>
          </a:p>
        </p:txBody>
      </p:sp>
      <p:sp>
        <p:nvSpPr>
          <p:cNvPr id="54277" name="19 - TextBox"/>
          <p:cNvSpPr txBox="1">
            <a:spLocks noChangeArrowheads="1"/>
          </p:cNvSpPr>
          <p:nvPr/>
        </p:nvSpPr>
        <p:spPr bwMode="auto">
          <a:xfrm>
            <a:off x="238820" y="1848644"/>
            <a:ext cx="8496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2800" b="1" dirty="0">
                <a:latin typeface="+mn-lt"/>
              </a:rPr>
              <a:t>Изграждаме мрежа</a:t>
            </a:r>
            <a:r>
              <a:rPr lang="el-GR" altLang="bg-BG" sz="2800" b="1" dirty="0">
                <a:latin typeface="+mn-lt"/>
              </a:rPr>
              <a:t> 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6976" y="188913"/>
            <a:ext cx="260569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- Διάγραμμα"/>
          <p:cNvGraphicFramePr/>
          <p:nvPr>
            <p:extLst>
              <p:ext uri="{D42A27DB-BD31-4B8C-83A1-F6EECF244321}">
                <p14:modId xmlns:p14="http://schemas.microsoft.com/office/powerpoint/2010/main" val="3933833954"/>
              </p:ext>
            </p:extLst>
          </p:nvPr>
        </p:nvGraphicFramePr>
        <p:xfrm>
          <a:off x="107504" y="980728"/>
          <a:ext cx="885698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16 - TextBox"/>
          <p:cNvSpPr txBox="1"/>
          <p:nvPr/>
        </p:nvSpPr>
        <p:spPr>
          <a:xfrm>
            <a:off x="34925" y="5199063"/>
            <a:ext cx="7683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88 лв.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1042988" y="4078288"/>
            <a:ext cx="681037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2</a:t>
            </a:r>
            <a:r>
              <a:rPr lang="bg-BG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 б.т.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 b="1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6" name="15 - TextBox"/>
          <p:cNvSpPr txBox="1"/>
          <p:nvPr/>
        </p:nvSpPr>
        <p:spPr>
          <a:xfrm>
            <a:off x="2411413" y="2998788"/>
            <a:ext cx="798512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4"/>
                </a:solidFill>
                <a:latin typeface="+mn-lt"/>
                <a:cs typeface="+mn-cs"/>
              </a:rPr>
              <a:t>2</a:t>
            </a:r>
            <a:r>
              <a:rPr lang="el-GR" b="1" dirty="0">
                <a:solidFill>
                  <a:schemeClr val="accent4"/>
                </a:solidFill>
                <a:latin typeface="+mn-lt"/>
                <a:cs typeface="+mn-cs"/>
              </a:rPr>
              <a:t>5</a:t>
            </a:r>
            <a:r>
              <a:rPr lang="bg-BG" b="1" dirty="0">
                <a:solidFill>
                  <a:schemeClr val="accent4"/>
                </a:solidFill>
                <a:latin typeface="+mn-lt"/>
                <a:cs typeface="+mn-cs"/>
              </a:rPr>
              <a:t> б.т.</a:t>
            </a:r>
            <a:endParaRPr lang="en-US" b="1" dirty="0">
              <a:solidFill>
                <a:schemeClr val="accent4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 b="1" dirty="0">
              <a:solidFill>
                <a:schemeClr val="accent4"/>
              </a:solidFill>
              <a:latin typeface="+mn-lt"/>
              <a:cs typeface="+mn-cs"/>
            </a:endParaRPr>
          </a:p>
        </p:txBody>
      </p:sp>
      <p:sp>
        <p:nvSpPr>
          <p:cNvPr id="18" name="17 - TextBox"/>
          <p:cNvSpPr txBox="1"/>
          <p:nvPr/>
        </p:nvSpPr>
        <p:spPr>
          <a:xfrm>
            <a:off x="3995738" y="2133600"/>
            <a:ext cx="798512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b="1" dirty="0">
                <a:solidFill>
                  <a:schemeClr val="accent3"/>
                </a:solidFill>
                <a:latin typeface="+mn-lt"/>
                <a:cs typeface="+mn-cs"/>
              </a:rPr>
              <a:t>75</a:t>
            </a:r>
            <a:r>
              <a:rPr lang="bg-BG" b="1" dirty="0">
                <a:solidFill>
                  <a:schemeClr val="accent3"/>
                </a:solidFill>
                <a:latin typeface="+mn-lt"/>
                <a:cs typeface="+mn-cs"/>
              </a:rPr>
              <a:t> б.т.</a:t>
            </a:r>
            <a:endParaRPr lang="en-US" b="1" dirty="0">
              <a:solidFill>
                <a:schemeClr val="accent3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 b="1" dirty="0">
              <a:solidFill>
                <a:schemeClr val="accent4"/>
              </a:solidFill>
              <a:latin typeface="+mn-lt"/>
              <a:cs typeface="+mn-cs"/>
            </a:endParaRPr>
          </a:p>
        </p:txBody>
      </p:sp>
      <p:sp>
        <p:nvSpPr>
          <p:cNvPr id="55303" name="18 - TextBox"/>
          <p:cNvSpPr txBox="1">
            <a:spLocks noChangeArrowheads="1"/>
          </p:cNvSpPr>
          <p:nvPr/>
        </p:nvSpPr>
        <p:spPr bwMode="auto">
          <a:xfrm>
            <a:off x="6011863" y="1484313"/>
            <a:ext cx="91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bg-BG" sz="1800" b="1">
                <a:solidFill>
                  <a:srgbClr val="CC9900"/>
                </a:solidFill>
                <a:latin typeface="+mn-lt"/>
              </a:rPr>
              <a:t>120</a:t>
            </a:r>
            <a:r>
              <a:rPr lang="bg-BG" altLang="bg-BG" sz="1800" b="1">
                <a:solidFill>
                  <a:srgbClr val="CC9900"/>
                </a:solidFill>
                <a:latin typeface="+mn-lt"/>
              </a:rPr>
              <a:t> б.т.</a:t>
            </a:r>
            <a:endParaRPr lang="en-US" altLang="bg-BG" sz="1800" b="1">
              <a:solidFill>
                <a:srgbClr val="CC9900"/>
              </a:solidFill>
              <a:latin typeface="+mn-lt"/>
            </a:endParaRPr>
          </a:p>
        </p:txBody>
      </p:sp>
      <p:sp>
        <p:nvSpPr>
          <p:cNvPr id="34824" name="21 - TextBox"/>
          <p:cNvSpPr txBox="1">
            <a:spLocks noChangeArrowheads="1"/>
          </p:cNvSpPr>
          <p:nvPr/>
        </p:nvSpPr>
        <p:spPr bwMode="auto">
          <a:xfrm>
            <a:off x="863600" y="5613400"/>
            <a:ext cx="181921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88900" indent="-88900" eaLnBrk="1" hangingPunct="1">
              <a:buFont typeface="Arial" charset="0"/>
              <a:buChar char="•"/>
              <a:defRPr/>
            </a:pPr>
            <a:r>
              <a:rPr lang="bg-BG" sz="1200" b="1" dirty="0" smtClean="0">
                <a:solidFill>
                  <a:schemeClr val="accent6"/>
                </a:solidFill>
                <a:latin typeface="+mn-lt"/>
              </a:rPr>
              <a:t>безплатна </a:t>
            </a:r>
            <a:r>
              <a:rPr lang="bg-BG" sz="1200" b="1" dirty="0">
                <a:solidFill>
                  <a:schemeClr val="accent6"/>
                </a:solidFill>
                <a:latin typeface="+mn-lt"/>
              </a:rPr>
              <a:t>регистрация</a:t>
            </a:r>
            <a:endParaRPr lang="el-GR" sz="1200" b="1" dirty="0">
              <a:solidFill>
                <a:schemeClr val="accent6"/>
              </a:solidFill>
              <a:latin typeface="+mn-lt"/>
            </a:endParaRPr>
          </a:p>
          <a:p>
            <a:pPr marL="88900" indent="-88900" eaLnBrk="1" hangingPunct="1">
              <a:buFont typeface="Arial" charset="0"/>
              <a:buChar char="•"/>
              <a:defRPr/>
            </a:pPr>
            <a:r>
              <a:rPr lang="bg-BG" sz="1200" b="1" dirty="0" smtClean="0">
                <a:solidFill>
                  <a:schemeClr val="accent6"/>
                </a:solidFill>
                <a:latin typeface="+mn-lt"/>
              </a:rPr>
              <a:t>отстъпка</a:t>
            </a:r>
            <a:r>
              <a:rPr lang="el-GR" sz="1200" b="1" dirty="0">
                <a:solidFill>
                  <a:schemeClr val="accent6"/>
                </a:solidFill>
                <a:latin typeface="+mn-lt"/>
              </a:rPr>
              <a:t>15%</a:t>
            </a:r>
          </a:p>
          <a:p>
            <a:pPr marL="88900" indent="-88900" eaLnBrk="1" hangingPunct="1">
              <a:buFont typeface="Arial" charset="0"/>
              <a:buChar char="•"/>
              <a:defRPr/>
            </a:pPr>
            <a:r>
              <a:rPr lang="bg-BG" sz="1200" b="1" dirty="0" smtClean="0">
                <a:solidFill>
                  <a:schemeClr val="accent6"/>
                </a:solidFill>
                <a:latin typeface="+mn-lt"/>
              </a:rPr>
              <a:t>печалба </a:t>
            </a:r>
            <a:r>
              <a:rPr lang="bg-BG" sz="1200" b="1" dirty="0">
                <a:solidFill>
                  <a:schemeClr val="accent6"/>
                </a:solidFill>
                <a:latin typeface="+mn-lt"/>
              </a:rPr>
              <a:t>от продажба</a:t>
            </a:r>
            <a:br>
              <a:rPr lang="bg-BG" sz="1200" b="1" dirty="0">
                <a:solidFill>
                  <a:schemeClr val="accent6"/>
                </a:solidFill>
                <a:latin typeface="+mn-lt"/>
              </a:rPr>
            </a:br>
            <a:r>
              <a:rPr lang="bg-BG" sz="1200" b="1" dirty="0" smtClean="0">
                <a:solidFill>
                  <a:schemeClr val="accent6"/>
                </a:solidFill>
                <a:latin typeface="+mn-lt"/>
              </a:rPr>
              <a:t>на </a:t>
            </a:r>
            <a:r>
              <a:rPr lang="bg-BG" sz="1200" b="1" dirty="0">
                <a:solidFill>
                  <a:schemeClr val="accent6"/>
                </a:solidFill>
                <a:latin typeface="+mn-lt"/>
              </a:rPr>
              <a:t>дребно</a:t>
            </a:r>
            <a:r>
              <a:rPr lang="en-US" sz="1200" b="1" dirty="0">
                <a:solidFill>
                  <a:schemeClr val="accent6"/>
                </a:solidFill>
                <a:latin typeface="+mn-lt"/>
              </a:rPr>
              <a:t>18</a:t>
            </a:r>
            <a:r>
              <a:rPr lang="el-GR" sz="1200" b="1" dirty="0">
                <a:solidFill>
                  <a:schemeClr val="accent6"/>
                </a:solidFill>
                <a:latin typeface="+mn-lt"/>
              </a:rPr>
              <a:t>%</a:t>
            </a:r>
          </a:p>
          <a:p>
            <a:pPr marL="88900" indent="-88900" eaLnBrk="1" hangingPunct="1">
              <a:buFont typeface="Arial" charset="0"/>
              <a:buChar char="•"/>
              <a:defRPr/>
            </a:pPr>
            <a:r>
              <a:rPr lang="bg-BG" sz="1200" b="1" dirty="0" smtClean="0">
                <a:solidFill>
                  <a:schemeClr val="accent6"/>
                </a:solidFill>
                <a:latin typeface="+mn-lt"/>
              </a:rPr>
              <a:t>печалба </a:t>
            </a:r>
            <a:r>
              <a:rPr lang="bg-BG" sz="1200" b="1" dirty="0">
                <a:solidFill>
                  <a:schemeClr val="accent6"/>
                </a:solidFill>
                <a:latin typeface="+mn-lt"/>
              </a:rPr>
              <a:t>от нов </a:t>
            </a:r>
            <a:r>
              <a:rPr lang="bg-BG" sz="1200" b="1" dirty="0" smtClean="0">
                <a:solidFill>
                  <a:schemeClr val="accent6"/>
                </a:solidFill>
                <a:latin typeface="+mn-lt"/>
              </a:rPr>
              <a:t>СФБ</a:t>
            </a:r>
            <a:r>
              <a:rPr lang="bg-BG" sz="1200" b="1" dirty="0">
                <a:solidFill>
                  <a:schemeClr val="accent6"/>
                </a:solidFill>
                <a:latin typeface="+mn-lt"/>
              </a:rPr>
              <a:t/>
            </a:r>
            <a:br>
              <a:rPr lang="bg-BG" sz="1200" b="1" dirty="0">
                <a:solidFill>
                  <a:schemeClr val="accent6"/>
                </a:solidFill>
                <a:latin typeface="+mn-lt"/>
              </a:rPr>
            </a:br>
            <a:r>
              <a:rPr lang="bg-BG" sz="1200" b="1" dirty="0" smtClean="0">
                <a:solidFill>
                  <a:schemeClr val="accent6"/>
                </a:solidFill>
                <a:latin typeface="+mn-lt"/>
              </a:rPr>
              <a:t>(НД)</a:t>
            </a:r>
            <a:r>
              <a:rPr lang="en-US" sz="1200" b="1" dirty="0">
                <a:solidFill>
                  <a:schemeClr val="accent6"/>
                </a:solidFill>
                <a:latin typeface="+mn-lt"/>
              </a:rPr>
              <a:t>15</a:t>
            </a:r>
            <a:r>
              <a:rPr lang="en-US" sz="1200" b="1" dirty="0" smtClean="0">
                <a:solidFill>
                  <a:schemeClr val="accent6"/>
                </a:solidFill>
                <a:latin typeface="+mn-lt"/>
              </a:rPr>
              <a:t>%</a:t>
            </a:r>
            <a:endParaRPr lang="en-US" sz="1200" b="1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3" name="22 - TextBox"/>
          <p:cNvSpPr txBox="1"/>
          <p:nvPr/>
        </p:nvSpPr>
        <p:spPr>
          <a:xfrm>
            <a:off x="7315200" y="2133600"/>
            <a:ext cx="182880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85725" indent="-8572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bg-BG" sz="1200" b="1" dirty="0">
                <a:solidFill>
                  <a:srgbClr val="CC9900"/>
                </a:solidFill>
                <a:latin typeface="+mn-lt"/>
                <a:cs typeface="+mn-cs"/>
              </a:rPr>
              <a:t>печалба от продажби </a:t>
            </a:r>
            <a:r>
              <a:rPr lang="en-US" sz="1200" b="1" dirty="0">
                <a:solidFill>
                  <a:srgbClr val="CC9900"/>
                </a:solidFill>
                <a:latin typeface="+mn-lt"/>
                <a:cs typeface="+mn-cs"/>
              </a:rPr>
              <a:t>61</a:t>
            </a:r>
            <a:r>
              <a:rPr lang="el-GR" sz="1200" b="1" dirty="0">
                <a:solidFill>
                  <a:srgbClr val="CC9900"/>
                </a:solidFill>
                <a:latin typeface="+mn-lt"/>
                <a:cs typeface="+mn-cs"/>
              </a:rPr>
              <a:t>%</a:t>
            </a:r>
            <a:endParaRPr lang="bg-BG" sz="1200" b="1" dirty="0">
              <a:solidFill>
                <a:srgbClr val="CC9900"/>
              </a:solidFill>
              <a:latin typeface="+mn-lt"/>
              <a:cs typeface="+mn-cs"/>
            </a:endParaRPr>
          </a:p>
          <a:p>
            <a:pPr marL="85725" indent="-8572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bg-BG" sz="1200" b="1" dirty="0">
                <a:solidFill>
                  <a:srgbClr val="CC9900"/>
                </a:solidFill>
                <a:latin typeface="+mn-lt"/>
                <a:cs typeface="+mn-cs"/>
              </a:rPr>
              <a:t>личен бонус</a:t>
            </a:r>
            <a:r>
              <a:rPr lang="en-US" sz="1200" b="1" dirty="0">
                <a:solidFill>
                  <a:srgbClr val="CC9900"/>
                </a:solidFill>
                <a:latin typeface="+mn-lt"/>
                <a:cs typeface="+mn-cs"/>
              </a:rPr>
              <a:t>18</a:t>
            </a:r>
            <a:r>
              <a:rPr lang="el-GR" sz="1200" b="1" dirty="0">
                <a:solidFill>
                  <a:srgbClr val="CC9900"/>
                </a:solidFill>
                <a:latin typeface="+mn-lt"/>
                <a:cs typeface="+mn-cs"/>
              </a:rPr>
              <a:t>%</a:t>
            </a:r>
            <a:endParaRPr lang="en-US" sz="1200" b="1" dirty="0">
              <a:solidFill>
                <a:srgbClr val="CC9900"/>
              </a:solidFill>
              <a:latin typeface="+mn-lt"/>
              <a:cs typeface="+mn-cs"/>
            </a:endParaRPr>
          </a:p>
          <a:p>
            <a:pPr marL="85725" indent="-8572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bg-BG" sz="1200" b="1" dirty="0">
                <a:solidFill>
                  <a:srgbClr val="CC9900"/>
                </a:solidFill>
                <a:latin typeface="+mn-lt"/>
                <a:cs typeface="+mn-cs"/>
              </a:rPr>
              <a:t>печалба НД</a:t>
            </a:r>
            <a:r>
              <a:rPr lang="en-US" sz="1200" b="1" dirty="0">
                <a:solidFill>
                  <a:srgbClr val="CC9900"/>
                </a:solidFill>
                <a:latin typeface="+mn-lt"/>
                <a:cs typeface="+mn-cs"/>
              </a:rPr>
              <a:t> 33%</a:t>
            </a:r>
          </a:p>
          <a:p>
            <a:pPr marL="85725" indent="-8572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bg-BG" sz="1200" b="1" dirty="0">
                <a:solidFill>
                  <a:srgbClr val="CC9900"/>
                </a:solidFill>
                <a:latin typeface="+mn-lt"/>
                <a:cs typeface="+mn-cs"/>
              </a:rPr>
              <a:t>от</a:t>
            </a:r>
            <a:r>
              <a:rPr lang="bg-BG" sz="1200" b="1" dirty="0">
                <a:latin typeface="+mn-lt"/>
                <a:cs typeface="+mn-cs"/>
              </a:rPr>
              <a:t> </a:t>
            </a:r>
            <a:r>
              <a:rPr lang="bg-BG" sz="1200" b="1" dirty="0">
                <a:solidFill>
                  <a:schemeClr val="accent3"/>
                </a:solidFill>
                <a:latin typeface="+mn-lt"/>
                <a:cs typeface="+mn-cs"/>
              </a:rPr>
              <a:t>АМ</a:t>
            </a:r>
            <a:r>
              <a:rPr lang="en-US" sz="1200" b="1" dirty="0">
                <a:solidFill>
                  <a:schemeClr val="accent3"/>
                </a:solidFill>
                <a:latin typeface="+mn-lt"/>
                <a:cs typeface="+mn-cs"/>
              </a:rPr>
              <a:t> </a:t>
            </a:r>
            <a:r>
              <a:rPr lang="en-US" sz="1200" b="1" dirty="0">
                <a:solidFill>
                  <a:srgbClr val="CC9900"/>
                </a:solidFill>
                <a:latin typeface="+mn-lt"/>
                <a:cs typeface="+mn-cs"/>
              </a:rPr>
              <a:t>5%</a:t>
            </a:r>
          </a:p>
          <a:p>
            <a:pPr marL="85725" indent="-8572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bg-BG" sz="1200" b="1" dirty="0">
                <a:solidFill>
                  <a:srgbClr val="CC9900"/>
                </a:solidFill>
                <a:latin typeface="+mn-lt"/>
                <a:cs typeface="+mn-cs"/>
              </a:rPr>
              <a:t>от</a:t>
            </a:r>
            <a:r>
              <a:rPr lang="bg-BG" sz="1200" b="1" dirty="0">
                <a:latin typeface="+mn-lt"/>
                <a:cs typeface="+mn-cs"/>
              </a:rPr>
              <a:t> </a:t>
            </a:r>
            <a:r>
              <a:rPr lang="bg-BG" sz="1200" b="1" dirty="0">
                <a:solidFill>
                  <a:schemeClr val="accent4"/>
                </a:solidFill>
                <a:latin typeface="+mn-lt"/>
                <a:cs typeface="+mn-cs"/>
              </a:rPr>
              <a:t>С </a:t>
            </a:r>
            <a:r>
              <a:rPr lang="en-US" sz="1200" b="1" dirty="0">
                <a:solidFill>
                  <a:srgbClr val="CC9900"/>
                </a:solidFill>
                <a:latin typeface="+mn-lt"/>
                <a:cs typeface="+mn-cs"/>
              </a:rPr>
              <a:t>10</a:t>
            </a:r>
            <a:r>
              <a:rPr lang="el-GR" sz="1200" b="1" dirty="0">
                <a:solidFill>
                  <a:srgbClr val="CC9900"/>
                </a:solidFill>
                <a:latin typeface="+mn-lt"/>
                <a:cs typeface="+mn-cs"/>
              </a:rPr>
              <a:t>%</a:t>
            </a:r>
            <a:endParaRPr lang="en-US" sz="1200" b="1" dirty="0">
              <a:solidFill>
                <a:srgbClr val="CC9900"/>
              </a:solidFill>
              <a:latin typeface="+mn-lt"/>
              <a:cs typeface="+mn-cs"/>
            </a:endParaRPr>
          </a:p>
          <a:p>
            <a:pPr marL="85725" indent="-8572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bg-BG" sz="1200" b="1" dirty="0">
                <a:solidFill>
                  <a:srgbClr val="CC9900"/>
                </a:solidFill>
                <a:latin typeface="+mn-lt"/>
                <a:cs typeface="+mn-cs"/>
              </a:rPr>
              <a:t>от</a:t>
            </a:r>
            <a:r>
              <a:rPr lang="bg-BG" sz="1200" b="1" dirty="0">
                <a:latin typeface="+mn-lt"/>
                <a:cs typeface="+mn-cs"/>
              </a:rPr>
              <a:t> </a:t>
            </a:r>
            <a:r>
              <a:rPr lang="bg-BG" sz="12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АС</a:t>
            </a:r>
            <a:r>
              <a:rPr lang="en-US" sz="1200" b="1" dirty="0">
                <a:solidFill>
                  <a:srgbClr val="CC9900"/>
                </a:solidFill>
                <a:latin typeface="+mn-lt"/>
                <a:cs typeface="+mn-cs"/>
              </a:rPr>
              <a:t>13%</a:t>
            </a:r>
            <a:endParaRPr lang="bg-BG" sz="1200" b="1" dirty="0">
              <a:solidFill>
                <a:srgbClr val="CC9900"/>
              </a:solidFill>
              <a:latin typeface="+mn-lt"/>
              <a:cs typeface="+mn-cs"/>
            </a:endParaRPr>
          </a:p>
          <a:p>
            <a:pPr marL="85725" indent="-8572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1200" b="1" dirty="0">
                <a:solidFill>
                  <a:srgbClr val="FF0000"/>
                </a:solidFill>
                <a:latin typeface="+mn-lt"/>
                <a:cs typeface="+mn-cs"/>
              </a:rPr>
              <a:t>1</a:t>
            </a:r>
            <a:r>
              <a:rPr lang="bg-BG" sz="1200" b="1" dirty="0">
                <a:solidFill>
                  <a:srgbClr val="FF0000"/>
                </a:solidFill>
                <a:latin typeface="+mn-lt"/>
                <a:cs typeface="+mn-cs"/>
              </a:rPr>
              <a:t>5</a:t>
            </a:r>
            <a:r>
              <a:rPr lang="el-GR" sz="1200" b="1" dirty="0">
                <a:solidFill>
                  <a:srgbClr val="FF0000"/>
                </a:solidFill>
                <a:latin typeface="+mn-lt"/>
                <a:cs typeface="+mn-cs"/>
              </a:rPr>
              <a:t>00€</a:t>
            </a:r>
            <a:r>
              <a:rPr lang="bg-BG" sz="1200" b="1" dirty="0">
                <a:solidFill>
                  <a:srgbClr val="FF0000"/>
                </a:solidFill>
                <a:latin typeface="+mn-lt"/>
                <a:cs typeface="+mn-cs"/>
              </a:rPr>
              <a:t> и нагоре</a:t>
            </a:r>
            <a:endParaRPr lang="el-GR" sz="1200" b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24" name="23 - TextBox"/>
          <p:cNvSpPr txBox="1"/>
          <p:nvPr/>
        </p:nvSpPr>
        <p:spPr>
          <a:xfrm>
            <a:off x="5292725" y="2924175"/>
            <a:ext cx="172329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bg-BG"/>
            </a:defPPr>
            <a:lvl1pPr marL="88900" indent="-88900" eaLnBrk="1" hangingPunct="1">
              <a:buFont typeface="Arial" charset="0"/>
              <a:buChar char="•"/>
              <a:defRPr sz="1200" b="1">
                <a:solidFill>
                  <a:srgbClr val="785D99"/>
                </a:solidFill>
                <a:latin typeface="Century Gothic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bg-BG" dirty="0" smtClean="0">
                <a:solidFill>
                  <a:schemeClr val="accent3">
                    <a:lumMod val="75000"/>
                  </a:schemeClr>
                </a:solidFill>
                <a:latin typeface="+mn-lt"/>
                <a:cs typeface="Arial" charset="0"/>
              </a:rPr>
              <a:t>печалба от продажби</a:t>
            </a:r>
            <a:br>
              <a:rPr lang="bg-BG" dirty="0" smtClean="0">
                <a:solidFill>
                  <a:schemeClr val="accent3">
                    <a:lumMod val="75000"/>
                  </a:schemeClr>
                </a:solidFill>
                <a:latin typeface="+mn-lt"/>
                <a:cs typeface="Arial" charset="0"/>
              </a:rPr>
            </a:b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+mn-lt"/>
                <a:cs typeface="Arial" charset="0"/>
              </a:rPr>
              <a:t>56</a:t>
            </a:r>
            <a:r>
              <a:rPr lang="el-GR" dirty="0">
                <a:solidFill>
                  <a:schemeClr val="accent3">
                    <a:lumMod val="75000"/>
                  </a:schemeClr>
                </a:solidFill>
                <a:latin typeface="+mn-lt"/>
                <a:cs typeface="Arial" charset="0"/>
              </a:rPr>
              <a:t>%</a:t>
            </a:r>
          </a:p>
          <a:p>
            <a:pPr>
              <a:defRPr/>
            </a:pPr>
            <a:r>
              <a:rPr lang="bg-BG" dirty="0" smtClean="0">
                <a:solidFill>
                  <a:schemeClr val="accent3">
                    <a:lumMod val="75000"/>
                  </a:schemeClr>
                </a:solidFill>
                <a:latin typeface="+mn-lt"/>
                <a:cs typeface="Arial" charset="0"/>
              </a:rPr>
              <a:t>личен </a:t>
            </a:r>
            <a:r>
              <a:rPr lang="bg-BG" dirty="0">
                <a:solidFill>
                  <a:schemeClr val="accent3">
                    <a:lumMod val="75000"/>
                  </a:schemeClr>
                </a:solidFill>
                <a:latin typeface="+mn-lt"/>
                <a:cs typeface="Arial" charset="0"/>
              </a:rPr>
              <a:t>бонус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n-lt"/>
                <a:cs typeface="Arial" charset="0"/>
              </a:rPr>
              <a:t>13</a:t>
            </a:r>
            <a:r>
              <a:rPr lang="el-GR" dirty="0">
                <a:solidFill>
                  <a:schemeClr val="accent3">
                    <a:lumMod val="75000"/>
                  </a:schemeClr>
                </a:solidFill>
                <a:latin typeface="+mn-lt"/>
                <a:cs typeface="Arial" charset="0"/>
              </a:rPr>
              <a:t>%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+mn-lt"/>
              <a:cs typeface="Arial" charset="0"/>
            </a:endParaRPr>
          </a:p>
          <a:p>
            <a:pPr>
              <a:defRPr/>
            </a:pPr>
            <a:r>
              <a:rPr lang="bg-BG" dirty="0" smtClean="0">
                <a:solidFill>
                  <a:schemeClr val="accent3">
                    <a:lumMod val="75000"/>
                  </a:schemeClr>
                </a:solidFill>
                <a:latin typeface="+mn-lt"/>
                <a:cs typeface="Arial" charset="0"/>
              </a:rPr>
              <a:t>печалба</a:t>
            </a:r>
            <a:r>
              <a:rPr lang="el-GR" dirty="0" smtClean="0">
                <a:solidFill>
                  <a:schemeClr val="accent3">
                    <a:lumMod val="7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bg-BG" dirty="0" smtClean="0">
                <a:solidFill>
                  <a:schemeClr val="accent3">
                    <a:lumMod val="75000"/>
                  </a:schemeClr>
                </a:solidFill>
                <a:latin typeface="+mn-lt"/>
                <a:cs typeface="Arial" charset="0"/>
              </a:rPr>
              <a:t>НД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+mn-lt"/>
                <a:cs typeface="Arial" charset="0"/>
              </a:rPr>
              <a:t>28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n-lt"/>
                <a:cs typeface="Arial" charset="0"/>
              </a:rPr>
              <a:t>%</a:t>
            </a:r>
          </a:p>
          <a:p>
            <a:pPr>
              <a:defRPr/>
            </a:pPr>
            <a:r>
              <a:rPr lang="bg-BG" dirty="0" smtClean="0">
                <a:solidFill>
                  <a:schemeClr val="accent3">
                    <a:lumMod val="75000"/>
                  </a:schemeClr>
                </a:solidFill>
                <a:latin typeface="+mn-lt"/>
                <a:cs typeface="Arial" charset="0"/>
              </a:rPr>
              <a:t>бонус </a:t>
            </a:r>
            <a:r>
              <a:rPr lang="bg-BG" dirty="0">
                <a:solidFill>
                  <a:schemeClr val="accent3">
                    <a:lumMod val="75000"/>
                  </a:schemeClr>
                </a:solidFill>
                <a:latin typeface="+mn-lt"/>
                <a:cs typeface="Arial" charset="0"/>
              </a:rPr>
              <a:t>от </a:t>
            </a:r>
            <a:r>
              <a:rPr lang="bg-BG" dirty="0" err="1">
                <a:solidFill>
                  <a:schemeClr val="accent3">
                    <a:lumMod val="75000"/>
                  </a:schemeClr>
                </a:solidFill>
                <a:latin typeface="+mn-lt"/>
                <a:cs typeface="Arial" charset="0"/>
              </a:rPr>
              <a:t>от</a:t>
            </a:r>
            <a:r>
              <a:rPr lang="el-GR" dirty="0">
                <a:solidFill>
                  <a:schemeClr val="accent3">
                    <a:lumMod val="7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bg-BG" dirty="0" smtClean="0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С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n-lt"/>
                <a:cs typeface="Arial" charset="0"/>
              </a:rPr>
              <a:t>5</a:t>
            </a:r>
            <a:r>
              <a:rPr lang="el-GR" dirty="0">
                <a:solidFill>
                  <a:schemeClr val="accent3">
                    <a:lumMod val="75000"/>
                  </a:schemeClr>
                </a:solidFill>
                <a:latin typeface="+mn-lt"/>
                <a:cs typeface="Arial" charset="0"/>
              </a:rPr>
              <a:t>%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+mn-lt"/>
              <a:cs typeface="Arial" charset="0"/>
            </a:endParaRPr>
          </a:p>
          <a:p>
            <a:pPr>
              <a:defRPr/>
            </a:pPr>
            <a:r>
              <a:rPr lang="bg-BG" dirty="0" smtClean="0">
                <a:solidFill>
                  <a:schemeClr val="accent3">
                    <a:lumMod val="75000"/>
                  </a:schemeClr>
                </a:solidFill>
                <a:latin typeface="+mn-lt"/>
                <a:cs typeface="Arial" charset="0"/>
              </a:rPr>
              <a:t>бонус </a:t>
            </a:r>
            <a:r>
              <a:rPr lang="bg-BG" dirty="0">
                <a:solidFill>
                  <a:schemeClr val="accent3">
                    <a:lumMod val="75000"/>
                  </a:schemeClr>
                </a:solidFill>
                <a:latin typeface="+mn-lt"/>
                <a:cs typeface="Arial" charset="0"/>
              </a:rPr>
              <a:t>от </a:t>
            </a:r>
            <a:r>
              <a:rPr lang="bg-BG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Arial" charset="0"/>
              </a:rPr>
              <a:t>АС</a:t>
            </a:r>
            <a:r>
              <a:rPr lang="bg-BG" dirty="0" smtClean="0">
                <a:solidFill>
                  <a:schemeClr val="accent3">
                    <a:lumMod val="7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+mn-lt"/>
                <a:cs typeface="Arial" charset="0"/>
              </a:rPr>
              <a:t>8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n-lt"/>
                <a:cs typeface="Arial" charset="0"/>
              </a:rPr>
              <a:t>%</a:t>
            </a:r>
            <a:endParaRPr lang="el-GR" dirty="0">
              <a:solidFill>
                <a:schemeClr val="accent3">
                  <a:lumMod val="75000"/>
                </a:schemeClr>
              </a:solidFill>
              <a:latin typeface="+mn-lt"/>
              <a:cs typeface="Arial" charset="0"/>
            </a:endParaRPr>
          </a:p>
          <a:p>
            <a:pPr>
              <a:defRPr/>
            </a:pPr>
            <a:r>
              <a:rPr lang="el-GR" dirty="0" smtClean="0">
                <a:solidFill>
                  <a:srgbClr val="FF0000"/>
                </a:solidFill>
                <a:latin typeface="+mn-lt"/>
                <a:cs typeface="Arial" charset="0"/>
              </a:rPr>
              <a:t>750</a:t>
            </a:r>
            <a:r>
              <a:rPr lang="el-GR" dirty="0">
                <a:solidFill>
                  <a:srgbClr val="FF0000"/>
                </a:solidFill>
                <a:latin typeface="+mn-lt"/>
                <a:cs typeface="Arial" charset="0"/>
              </a:rPr>
              <a:t>€</a:t>
            </a:r>
            <a:endParaRPr lang="en-US" dirty="0">
              <a:solidFill>
                <a:srgbClr val="FF0000"/>
              </a:solidFill>
              <a:latin typeface="+mn-lt"/>
              <a:cs typeface="Arial" charset="0"/>
            </a:endParaRPr>
          </a:p>
          <a:p>
            <a:pPr>
              <a:defRPr/>
            </a:pPr>
            <a:endParaRPr lang="el-GR" dirty="0">
              <a:solidFill>
                <a:schemeClr val="accent3">
                  <a:lumMod val="75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55307" name="24 - TextBox"/>
          <p:cNvSpPr txBox="1">
            <a:spLocks noChangeArrowheads="1"/>
          </p:cNvSpPr>
          <p:nvPr/>
        </p:nvSpPr>
        <p:spPr bwMode="auto">
          <a:xfrm>
            <a:off x="1908175" y="4573588"/>
            <a:ext cx="20278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88900" indent="-88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bg-BG" altLang="bg-BG" sz="1200" b="1">
                <a:solidFill>
                  <a:srgbClr val="4476B2"/>
                </a:solidFill>
                <a:latin typeface="+mn-lt"/>
              </a:rPr>
              <a:t>печалба от продажби </a:t>
            </a:r>
            <a:r>
              <a:rPr lang="en-US" altLang="bg-BG" sz="1200" b="1">
                <a:solidFill>
                  <a:srgbClr val="4476B2"/>
                </a:solidFill>
                <a:latin typeface="+mn-lt"/>
              </a:rPr>
              <a:t>48</a:t>
            </a:r>
            <a:r>
              <a:rPr lang="el-GR" altLang="bg-BG" sz="1200" b="1">
                <a:solidFill>
                  <a:srgbClr val="4476B2"/>
                </a:solidFill>
                <a:latin typeface="+mn-lt"/>
              </a:rPr>
              <a:t>%</a:t>
            </a:r>
          </a:p>
          <a:p>
            <a:pPr eaLnBrk="1" hangingPunct="1">
              <a:spcBef>
                <a:spcPct val="0"/>
              </a:spcBef>
            </a:pPr>
            <a:r>
              <a:rPr lang="bg-BG" altLang="bg-BG" sz="1200" b="1">
                <a:solidFill>
                  <a:srgbClr val="4476B2"/>
                </a:solidFill>
                <a:latin typeface="+mn-lt"/>
              </a:rPr>
              <a:t>личен бонус </a:t>
            </a:r>
            <a:r>
              <a:rPr lang="el-GR" altLang="bg-BG" sz="1200" b="1">
                <a:solidFill>
                  <a:srgbClr val="4476B2"/>
                </a:solidFill>
                <a:latin typeface="+mn-lt"/>
              </a:rPr>
              <a:t>5%</a:t>
            </a:r>
            <a:endParaRPr lang="en-US" altLang="bg-BG" sz="1200" b="1">
              <a:solidFill>
                <a:srgbClr val="4476B2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</a:pPr>
            <a:r>
              <a:rPr lang="bg-BG" altLang="bg-BG" sz="1200" b="1">
                <a:solidFill>
                  <a:srgbClr val="4476B2"/>
                </a:solidFill>
                <a:latin typeface="+mn-lt"/>
              </a:rPr>
              <a:t>печалба НД </a:t>
            </a:r>
            <a:r>
              <a:rPr lang="en-US" altLang="bg-BG" sz="1200" b="1">
                <a:solidFill>
                  <a:srgbClr val="4476B2"/>
                </a:solidFill>
                <a:latin typeface="+mn-lt"/>
              </a:rPr>
              <a:t>20%</a:t>
            </a:r>
            <a:endParaRPr lang="el-GR" altLang="bg-BG" sz="1200" b="1">
              <a:solidFill>
                <a:srgbClr val="4476B2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</a:pPr>
            <a:r>
              <a:rPr lang="el-GR" altLang="bg-BG" sz="1200" b="1">
                <a:solidFill>
                  <a:srgbClr val="FF0000"/>
                </a:solidFill>
                <a:latin typeface="+mn-lt"/>
              </a:rPr>
              <a:t>300€</a:t>
            </a:r>
          </a:p>
          <a:p>
            <a:pPr eaLnBrk="1" hangingPunct="1">
              <a:spcBef>
                <a:spcPct val="0"/>
              </a:spcBef>
            </a:pPr>
            <a:endParaRPr lang="el-GR" altLang="bg-BG" sz="1200" b="1">
              <a:solidFill>
                <a:srgbClr val="4476B2"/>
              </a:solidFill>
              <a:latin typeface="+mn-lt"/>
            </a:endParaRPr>
          </a:p>
        </p:txBody>
      </p:sp>
      <p:sp>
        <p:nvSpPr>
          <p:cNvPr id="55308" name="25 - TextBox"/>
          <p:cNvSpPr txBox="1">
            <a:spLocks noChangeArrowheads="1"/>
          </p:cNvSpPr>
          <p:nvPr/>
        </p:nvSpPr>
        <p:spPr bwMode="auto">
          <a:xfrm>
            <a:off x="3492500" y="3500438"/>
            <a:ext cx="175855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88900" indent="-88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bg-BG" altLang="bg-BG" sz="1200" b="1">
                <a:solidFill>
                  <a:srgbClr val="785D99"/>
                </a:solidFill>
                <a:latin typeface="+mn-lt"/>
              </a:rPr>
              <a:t>печалба от продажби </a:t>
            </a:r>
            <a:br>
              <a:rPr lang="bg-BG" altLang="bg-BG" sz="1200" b="1">
                <a:solidFill>
                  <a:srgbClr val="785D99"/>
                </a:solidFill>
                <a:latin typeface="+mn-lt"/>
              </a:rPr>
            </a:br>
            <a:r>
              <a:rPr lang="en-US" altLang="bg-BG" sz="1200" b="1">
                <a:solidFill>
                  <a:srgbClr val="785D99"/>
                </a:solidFill>
                <a:latin typeface="+mn-lt"/>
              </a:rPr>
              <a:t>51</a:t>
            </a:r>
            <a:r>
              <a:rPr lang="el-GR" altLang="bg-BG" sz="1200" b="1">
                <a:solidFill>
                  <a:srgbClr val="785D99"/>
                </a:solidFill>
                <a:latin typeface="+mn-lt"/>
              </a:rPr>
              <a:t>%</a:t>
            </a:r>
          </a:p>
          <a:p>
            <a:pPr eaLnBrk="1" hangingPunct="1">
              <a:spcBef>
                <a:spcPct val="0"/>
              </a:spcBef>
            </a:pPr>
            <a:r>
              <a:rPr lang="bg-BG" altLang="bg-BG" sz="1200" b="1">
                <a:solidFill>
                  <a:srgbClr val="785D99"/>
                </a:solidFill>
                <a:latin typeface="+mn-lt"/>
              </a:rPr>
              <a:t>личен бонус </a:t>
            </a:r>
            <a:r>
              <a:rPr lang="en-US" altLang="bg-BG" sz="1200" b="1">
                <a:solidFill>
                  <a:srgbClr val="785D99"/>
                </a:solidFill>
                <a:latin typeface="+mn-lt"/>
              </a:rPr>
              <a:t>8</a:t>
            </a:r>
            <a:r>
              <a:rPr lang="el-GR" altLang="bg-BG" sz="1200" b="1">
                <a:solidFill>
                  <a:srgbClr val="785D99"/>
                </a:solidFill>
                <a:latin typeface="+mn-lt"/>
              </a:rPr>
              <a:t>%</a:t>
            </a:r>
            <a:endParaRPr lang="en-US" altLang="bg-BG" sz="1200" b="1">
              <a:solidFill>
                <a:srgbClr val="785D99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</a:pPr>
            <a:r>
              <a:rPr lang="bg-BG" altLang="bg-BG" sz="1200" b="1">
                <a:solidFill>
                  <a:srgbClr val="785D99"/>
                </a:solidFill>
                <a:latin typeface="+mn-lt"/>
              </a:rPr>
              <a:t>печалба НД </a:t>
            </a:r>
            <a:r>
              <a:rPr lang="en-US" altLang="bg-BG" sz="1200" b="1">
                <a:solidFill>
                  <a:srgbClr val="785D99"/>
                </a:solidFill>
                <a:latin typeface="+mn-lt"/>
              </a:rPr>
              <a:t>23% </a:t>
            </a:r>
          </a:p>
          <a:p>
            <a:pPr eaLnBrk="1" hangingPunct="1">
              <a:spcBef>
                <a:spcPct val="0"/>
              </a:spcBef>
            </a:pPr>
            <a:r>
              <a:rPr lang="bg-BG" altLang="bg-BG" sz="1200" b="1">
                <a:solidFill>
                  <a:srgbClr val="785D99"/>
                </a:solidFill>
                <a:latin typeface="+mn-lt"/>
              </a:rPr>
              <a:t>групов бонус </a:t>
            </a:r>
            <a:r>
              <a:rPr lang="el-GR" altLang="bg-BG" sz="1200" b="1">
                <a:solidFill>
                  <a:srgbClr val="785D99"/>
                </a:solidFill>
                <a:latin typeface="+mn-lt"/>
              </a:rPr>
              <a:t>3%</a:t>
            </a:r>
          </a:p>
          <a:p>
            <a:pPr eaLnBrk="1" hangingPunct="1">
              <a:spcBef>
                <a:spcPct val="0"/>
              </a:spcBef>
            </a:pPr>
            <a:r>
              <a:rPr lang="el-GR" altLang="bg-BG" sz="1200" b="1">
                <a:solidFill>
                  <a:srgbClr val="FF0000"/>
                </a:solidFill>
                <a:latin typeface="+mn-lt"/>
              </a:rPr>
              <a:t>500€</a:t>
            </a:r>
          </a:p>
        </p:txBody>
      </p:sp>
      <p:sp>
        <p:nvSpPr>
          <p:cNvPr id="34829" name="27 - TextBox"/>
          <p:cNvSpPr txBox="1">
            <a:spLocks noChangeArrowheads="1"/>
          </p:cNvSpPr>
          <p:nvPr/>
        </p:nvSpPr>
        <p:spPr bwMode="auto">
          <a:xfrm>
            <a:off x="238820" y="1052513"/>
            <a:ext cx="3348037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-180975" eaLnBrk="1" hangingPunct="1">
              <a:defRPr/>
            </a:pPr>
            <a:r>
              <a:rPr lang="bg-BG" sz="20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Важно</a:t>
            </a:r>
            <a:r>
              <a:rPr lang="el-GR" sz="20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!</a:t>
            </a:r>
          </a:p>
          <a:p>
            <a:pPr marL="180975" indent="-180975" eaLnBrk="1" hangingPunct="1">
              <a:buFont typeface="Arial" charset="0"/>
              <a:buChar char="•"/>
              <a:defRPr/>
            </a:pPr>
            <a:r>
              <a:rPr lang="bg-BG" sz="1600" dirty="0" smtClean="0">
                <a:latin typeface="+mn-lt"/>
              </a:rPr>
              <a:t>бонусите </a:t>
            </a:r>
            <a:r>
              <a:rPr lang="bg-BG" sz="1600" dirty="0">
                <a:latin typeface="+mn-lt"/>
              </a:rPr>
              <a:t>се изчисляват върху клиентските цени </a:t>
            </a:r>
            <a:r>
              <a:rPr lang="bg-BG" sz="1600" dirty="0" smtClean="0">
                <a:latin typeface="+mn-lt"/>
              </a:rPr>
              <a:t/>
            </a:r>
            <a:br>
              <a:rPr lang="bg-BG" sz="1600" dirty="0" smtClean="0">
                <a:latin typeface="+mn-lt"/>
              </a:rPr>
            </a:br>
            <a:r>
              <a:rPr lang="bg-BG" sz="1600" dirty="0" smtClean="0">
                <a:latin typeface="+mn-lt"/>
              </a:rPr>
              <a:t>(</a:t>
            </a:r>
            <a:r>
              <a:rPr lang="bg-BG" sz="1600" dirty="0">
                <a:latin typeface="+mn-lt"/>
              </a:rPr>
              <a:t>без ДДС)</a:t>
            </a:r>
            <a:endParaRPr lang="el-GR" sz="1600" dirty="0">
              <a:latin typeface="+mn-lt"/>
            </a:endParaRPr>
          </a:p>
          <a:p>
            <a:pPr marL="180975" indent="-180975" eaLnBrk="1" hangingPunct="1">
              <a:buFont typeface="Arial" charset="0"/>
              <a:buChar char="•"/>
              <a:defRPr/>
            </a:pPr>
            <a:r>
              <a:rPr lang="bg-BG" sz="1600" dirty="0" smtClean="0">
                <a:latin typeface="+mn-lt"/>
              </a:rPr>
              <a:t>без </a:t>
            </a:r>
            <a:r>
              <a:rPr lang="bg-BG" sz="1600" dirty="0">
                <a:latin typeface="+mn-lt"/>
              </a:rPr>
              <a:t>загуба на ниво</a:t>
            </a:r>
            <a:endParaRPr lang="el-GR" sz="1600" dirty="0">
              <a:latin typeface="+mn-lt"/>
            </a:endParaRPr>
          </a:p>
          <a:p>
            <a:pPr marL="180975" indent="-180975" eaLnBrk="1" hangingPunct="1">
              <a:buFont typeface="Arial" charset="0"/>
              <a:buChar char="•"/>
              <a:defRPr/>
            </a:pPr>
            <a:r>
              <a:rPr lang="bg-BG" sz="1600" dirty="0" smtClean="0">
                <a:latin typeface="+mn-lt"/>
              </a:rPr>
              <a:t>без </a:t>
            </a:r>
            <a:r>
              <a:rPr lang="bg-BG" sz="1600" dirty="0">
                <a:latin typeface="+mn-lt"/>
              </a:rPr>
              <a:t>изпреварване на ниво</a:t>
            </a:r>
            <a:endParaRPr lang="el-GR" sz="1600" dirty="0">
              <a:latin typeface="+mn-lt"/>
            </a:endParaRPr>
          </a:p>
          <a:p>
            <a:pPr marL="180975" indent="-180975" eaLnBrk="1" hangingPunct="1">
              <a:buFont typeface="Arial" charset="0"/>
              <a:buChar char="•"/>
              <a:defRPr/>
            </a:pPr>
            <a:r>
              <a:rPr lang="bg-BG" sz="1600" dirty="0" smtClean="0">
                <a:latin typeface="+mn-lt"/>
              </a:rPr>
              <a:t>двумесечни </a:t>
            </a:r>
            <a:r>
              <a:rPr lang="bg-BG" sz="1600" dirty="0">
                <a:latin typeface="+mn-lt"/>
              </a:rPr>
              <a:t>цели</a:t>
            </a:r>
            <a:endParaRPr lang="el-GR" sz="1600" dirty="0">
              <a:latin typeface="+mn-lt"/>
            </a:endParaRPr>
          </a:p>
        </p:txBody>
      </p:sp>
      <p:pic>
        <p:nvPicPr>
          <p:cNvPr id="55310" name="26 - Εικόνα" descr="manager.t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700213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1" name="28 - Εικόνα" descr="manager.t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768850"/>
            <a:ext cx="5762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2" name="30 - Εικόνα" descr="manager.t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52720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3" name="31 - Εικόνα" descr="manager.t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578643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29 - Ορθογώνιο"/>
          <p:cNvSpPr/>
          <p:nvPr/>
        </p:nvSpPr>
        <p:spPr>
          <a:xfrm>
            <a:off x="118616" y="333375"/>
            <a:ext cx="7740352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600" b="1" dirty="0">
                <a:solidFill>
                  <a:srgbClr val="C00000"/>
                </a:solidFill>
              </a:rPr>
              <a:t> </a:t>
            </a:r>
            <a:r>
              <a:rPr lang="bg-BG" sz="3600" b="1" dirty="0">
                <a:solidFill>
                  <a:srgbClr val="C00000"/>
                </a:solidFill>
              </a:rPr>
              <a:t>КОМПЕСАЦИОНЕН ПЛАН</a:t>
            </a:r>
            <a:endParaRPr lang="el-GR" sz="3600" b="1" dirty="0">
              <a:solidFill>
                <a:srgbClr val="C00000"/>
              </a:solidFill>
            </a:endParaRPr>
          </a:p>
        </p:txBody>
      </p:sp>
      <p:sp>
        <p:nvSpPr>
          <p:cNvPr id="55315" name="TextBox 1"/>
          <p:cNvSpPr txBox="1">
            <a:spLocks noChangeArrowheads="1"/>
          </p:cNvSpPr>
          <p:nvPr/>
        </p:nvSpPr>
        <p:spPr bwMode="auto">
          <a:xfrm>
            <a:off x="6875463" y="3789363"/>
            <a:ext cx="2233612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bg-BG" sz="1600" b="1">
                <a:solidFill>
                  <a:srgbClr val="CC9900"/>
                </a:solidFill>
                <a:latin typeface="+mn-lt"/>
              </a:rPr>
              <a:t>+ </a:t>
            </a:r>
            <a:r>
              <a:rPr lang="bg-BG" altLang="bg-BG" sz="1600" b="1">
                <a:solidFill>
                  <a:srgbClr val="CC9900"/>
                </a:solidFill>
                <a:latin typeface="+mn-lt"/>
              </a:rPr>
              <a:t>ЛИДЕРСКИ БОНУС </a:t>
            </a:r>
            <a:endParaRPr lang="el-GR" altLang="bg-BG" sz="1200" b="1">
              <a:solidFill>
                <a:srgbClr val="CC990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400" b="1">
                <a:latin typeface="+mn-lt"/>
              </a:rPr>
              <a:t>върху общия обем на потребление на Мениджърите ви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bg-BG" sz="1400" b="1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bg-BG" sz="1200" b="1">
                <a:latin typeface="+mn-lt"/>
              </a:rPr>
              <a:t>1</a:t>
            </a:r>
            <a:r>
              <a:rPr lang="bg-BG" altLang="bg-BG" sz="1200" b="1" baseline="30000">
                <a:latin typeface="+mn-lt"/>
              </a:rPr>
              <a:t>-во</a:t>
            </a:r>
            <a:r>
              <a:rPr lang="bg-BG" altLang="bg-BG" sz="1200" b="1">
                <a:latin typeface="+mn-lt"/>
              </a:rPr>
              <a:t> пок. </a:t>
            </a:r>
            <a:r>
              <a:rPr lang="bg-BG" altLang="bg-BG" sz="1200" b="1">
                <a:solidFill>
                  <a:srgbClr val="CC9900"/>
                </a:solidFill>
                <a:latin typeface="+mn-lt"/>
              </a:rPr>
              <a:t>Мениджър</a:t>
            </a:r>
            <a:r>
              <a:rPr lang="en-US" altLang="bg-BG" sz="1200" b="1">
                <a:solidFill>
                  <a:srgbClr val="CC9900"/>
                </a:solidFill>
                <a:latin typeface="+mn-lt"/>
              </a:rPr>
              <a:t> </a:t>
            </a:r>
            <a:r>
              <a:rPr lang="en-US" altLang="bg-BG" sz="1200" b="1">
                <a:latin typeface="+mn-lt"/>
              </a:rPr>
              <a:t>6%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bg-BG" sz="1200" b="1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bg-BG" sz="1200" b="1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bg-BG" sz="1200" b="1">
                <a:latin typeface="+mn-lt"/>
              </a:rPr>
              <a:t>2</a:t>
            </a:r>
            <a:r>
              <a:rPr lang="bg-BG" altLang="bg-BG" sz="1200" b="1" baseline="30000">
                <a:latin typeface="+mn-lt"/>
              </a:rPr>
              <a:t>-ро</a:t>
            </a:r>
            <a:r>
              <a:rPr lang="el-GR" altLang="bg-BG" sz="1200" b="1">
                <a:latin typeface="+mn-lt"/>
              </a:rPr>
              <a:t> </a:t>
            </a:r>
            <a:r>
              <a:rPr lang="bg-BG" altLang="bg-BG" sz="1200" b="1">
                <a:latin typeface="+mn-lt"/>
              </a:rPr>
              <a:t>пок. </a:t>
            </a:r>
            <a:r>
              <a:rPr lang="bg-BG" altLang="bg-BG" sz="1200" b="1">
                <a:solidFill>
                  <a:srgbClr val="CC9900"/>
                </a:solidFill>
                <a:latin typeface="+mn-lt"/>
              </a:rPr>
              <a:t>Мениджър </a:t>
            </a:r>
            <a:r>
              <a:rPr lang="en-US" altLang="bg-BG" sz="1200" b="1">
                <a:latin typeface="+mn-lt"/>
              </a:rPr>
              <a:t>3%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bg-BG" sz="1200" b="1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bg-BG" sz="1200" b="1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bg-BG" sz="1200" b="1">
                <a:latin typeface="+mn-lt"/>
              </a:rPr>
              <a:t>3</a:t>
            </a:r>
            <a:r>
              <a:rPr lang="bg-BG" altLang="bg-BG" sz="1200" b="1" baseline="30000">
                <a:latin typeface="+mn-lt"/>
              </a:rPr>
              <a:t>-то</a:t>
            </a:r>
            <a:r>
              <a:rPr lang="el-GR" altLang="bg-BG" sz="1200" b="1">
                <a:latin typeface="+mn-lt"/>
              </a:rPr>
              <a:t> </a:t>
            </a:r>
            <a:r>
              <a:rPr lang="bg-BG" altLang="bg-BG" sz="1200" b="1">
                <a:latin typeface="+mn-lt"/>
              </a:rPr>
              <a:t>пок. </a:t>
            </a:r>
            <a:r>
              <a:rPr lang="bg-BG" altLang="bg-BG" sz="1200" b="1">
                <a:solidFill>
                  <a:srgbClr val="CC9900"/>
                </a:solidFill>
                <a:latin typeface="+mn-lt"/>
              </a:rPr>
              <a:t>Мениджър</a:t>
            </a:r>
            <a:r>
              <a:rPr lang="en-US" altLang="bg-BG" sz="1200" b="1">
                <a:solidFill>
                  <a:srgbClr val="CC9900"/>
                </a:solidFill>
                <a:latin typeface="+mn-lt"/>
              </a:rPr>
              <a:t> </a:t>
            </a:r>
            <a:r>
              <a:rPr lang="en-US" altLang="bg-BG" sz="1200" b="1">
                <a:latin typeface="+mn-lt"/>
              </a:rPr>
              <a:t>2%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bg-BG" altLang="bg-BG" sz="700" b="1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600" b="1">
                <a:latin typeface="+mn-lt"/>
              </a:rPr>
              <a:t>Допълнително</a:t>
            </a:r>
            <a:br>
              <a:rPr lang="bg-BG" altLang="bg-BG" sz="1600" b="1">
                <a:latin typeface="+mn-lt"/>
              </a:rPr>
            </a:br>
            <a:r>
              <a:rPr lang="el-GR" altLang="bg-BG" sz="1600" b="1">
                <a:solidFill>
                  <a:srgbClr val="FF0000"/>
                </a:solidFill>
                <a:latin typeface="+mn-lt"/>
              </a:rPr>
              <a:t>1500€</a:t>
            </a:r>
            <a:r>
              <a:rPr lang="en-US" altLang="bg-BG" sz="1600" b="1">
                <a:solidFill>
                  <a:srgbClr val="FF0000"/>
                </a:solidFill>
                <a:latin typeface="+mn-lt"/>
              </a:rPr>
              <a:t>-2500</a:t>
            </a:r>
            <a:r>
              <a:rPr lang="el-GR" altLang="bg-BG" sz="1600" b="1">
                <a:solidFill>
                  <a:srgbClr val="FF0000"/>
                </a:solidFill>
                <a:latin typeface="+mn-lt"/>
              </a:rPr>
              <a:t>€</a:t>
            </a:r>
            <a:endParaRPr lang="en-US" altLang="bg-BG" sz="1600" b="1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6976" y="188913"/>
            <a:ext cx="260569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- Διάγραμμα"/>
          <p:cNvGraphicFramePr/>
          <p:nvPr>
            <p:extLst>
              <p:ext uri="{D42A27DB-BD31-4B8C-83A1-F6EECF244321}">
                <p14:modId xmlns:p14="http://schemas.microsoft.com/office/powerpoint/2010/main" val="1747003007"/>
              </p:ext>
            </p:extLst>
          </p:nvPr>
        </p:nvGraphicFramePr>
        <p:xfrm>
          <a:off x="107504" y="980728"/>
          <a:ext cx="864096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16 - TextBox"/>
          <p:cNvSpPr txBox="1"/>
          <p:nvPr/>
        </p:nvSpPr>
        <p:spPr>
          <a:xfrm>
            <a:off x="93663" y="4787900"/>
            <a:ext cx="113935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1400" b="1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МЕНИДЖЪР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 b="1">
              <a:solidFill>
                <a:schemeClr val="accent5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250825" y="3860800"/>
            <a:ext cx="1383712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1600" b="1">
                <a:solidFill>
                  <a:schemeClr val="accent5"/>
                </a:solidFill>
                <a:latin typeface="+mn-lt"/>
                <a:cs typeface="+mn-cs"/>
              </a:rPr>
              <a:t>СЕНЬОР (2-4)</a:t>
            </a:r>
            <a:r>
              <a:rPr lang="bg-BG" b="1">
                <a:solidFill>
                  <a:schemeClr val="accent5"/>
                </a:solidFill>
                <a:latin typeface="+mn-lt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1200" b="1">
                <a:solidFill>
                  <a:schemeClr val="accent5"/>
                </a:solidFill>
                <a:latin typeface="+mn-lt"/>
                <a:cs typeface="+mn-cs"/>
              </a:rPr>
              <a:t>мениджър</a:t>
            </a:r>
          </a:p>
        </p:txBody>
      </p:sp>
      <p:sp>
        <p:nvSpPr>
          <p:cNvPr id="16" name="15 - TextBox"/>
          <p:cNvSpPr txBox="1"/>
          <p:nvPr/>
        </p:nvSpPr>
        <p:spPr>
          <a:xfrm>
            <a:off x="957263" y="3141663"/>
            <a:ext cx="1338828" cy="80021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1600" b="1">
                <a:solidFill>
                  <a:schemeClr val="accent4"/>
                </a:solidFill>
                <a:latin typeface="+mn-lt"/>
                <a:cs typeface="+mn-cs"/>
              </a:rPr>
              <a:t>СОРИНГ (5-8)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1200" b="1">
                <a:solidFill>
                  <a:schemeClr val="accent4"/>
                </a:solidFill>
                <a:latin typeface="+mn-lt"/>
                <a:cs typeface="+mn-cs"/>
              </a:rPr>
              <a:t>мениджър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 b="1">
              <a:solidFill>
                <a:schemeClr val="accent4"/>
              </a:solidFill>
              <a:latin typeface="+mn-lt"/>
              <a:cs typeface="+mn-cs"/>
            </a:endParaRPr>
          </a:p>
        </p:txBody>
      </p:sp>
      <p:sp>
        <p:nvSpPr>
          <p:cNvPr id="56326" name="17 - TextBox"/>
          <p:cNvSpPr txBox="1">
            <a:spLocks noChangeArrowheads="1"/>
          </p:cNvSpPr>
          <p:nvPr/>
        </p:nvSpPr>
        <p:spPr bwMode="auto">
          <a:xfrm>
            <a:off x="2124075" y="2484438"/>
            <a:ext cx="148951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600" b="1">
                <a:solidFill>
                  <a:srgbClr val="FF6600"/>
                </a:solidFill>
                <a:latin typeface="+mn-lt"/>
              </a:rPr>
              <a:t>САПФИР (9-16)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200" b="1">
                <a:solidFill>
                  <a:srgbClr val="FF6600"/>
                </a:solidFill>
                <a:latin typeface="+mn-lt"/>
              </a:rPr>
              <a:t>мениджър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bg-BG" altLang="bg-BG" sz="1800" b="1">
              <a:solidFill>
                <a:srgbClr val="FF6600"/>
              </a:solidFill>
              <a:latin typeface="+mn-lt"/>
            </a:endParaRPr>
          </a:p>
        </p:txBody>
      </p:sp>
      <p:sp>
        <p:nvSpPr>
          <p:cNvPr id="56327" name="18 - TextBox"/>
          <p:cNvSpPr txBox="1">
            <a:spLocks noChangeArrowheads="1"/>
          </p:cNvSpPr>
          <p:nvPr/>
        </p:nvSpPr>
        <p:spPr bwMode="auto">
          <a:xfrm>
            <a:off x="5784850" y="1196975"/>
            <a:ext cx="17700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600" b="1" dirty="0">
                <a:solidFill>
                  <a:srgbClr val="FF6600"/>
                </a:solidFill>
                <a:latin typeface="+mn-lt"/>
              </a:rPr>
              <a:t>ДИАМАНТ (25-49)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200" b="1" dirty="0">
                <a:solidFill>
                  <a:srgbClr val="FF6600"/>
                </a:solidFill>
                <a:latin typeface="+mn-lt"/>
              </a:rPr>
              <a:t>мениджър</a:t>
            </a:r>
          </a:p>
        </p:txBody>
      </p:sp>
      <p:pic>
        <p:nvPicPr>
          <p:cNvPr id="56328" name="26 - Εικόνα" descr="manager.t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013325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19 - Εικόνα" descr="SENIOR.t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213225"/>
            <a:ext cx="865187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0" name="20 - Εικόνα" descr="SOARING.t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500438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1" name="29 - Εικόνα" descr="SAPPHIRE.t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997200"/>
            <a:ext cx="93503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2" name="32 - TextBox"/>
          <p:cNvSpPr txBox="1">
            <a:spLocks noChangeArrowheads="1"/>
          </p:cNvSpPr>
          <p:nvPr/>
        </p:nvSpPr>
        <p:spPr bwMode="auto">
          <a:xfrm>
            <a:off x="3419475" y="2682875"/>
            <a:ext cx="1844675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bg-BG" altLang="bg-BG" sz="1100" b="1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bg-BG" altLang="bg-BG" sz="1100" b="1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800" b="1">
                <a:solidFill>
                  <a:srgbClr val="FF6600"/>
                </a:solidFill>
                <a:latin typeface="+mn-lt"/>
              </a:rPr>
              <a:t>+</a:t>
            </a:r>
            <a:r>
              <a:rPr lang="bg-BG" altLang="bg-BG" sz="1400" b="1">
                <a:solidFill>
                  <a:srgbClr val="FF6600"/>
                </a:solidFill>
                <a:latin typeface="+mn-lt"/>
              </a:rPr>
              <a:t> 1% </a:t>
            </a:r>
            <a:r>
              <a:rPr lang="bg-BG" altLang="bg-BG" sz="1100">
                <a:latin typeface="+mn-lt"/>
              </a:rPr>
              <a:t>върху работата на Мениджърите му</a:t>
            </a:r>
          </a:p>
        </p:txBody>
      </p:sp>
      <p:sp>
        <p:nvSpPr>
          <p:cNvPr id="56333" name="33 - TextBox"/>
          <p:cNvSpPr txBox="1">
            <a:spLocks noChangeArrowheads="1"/>
          </p:cNvSpPr>
          <p:nvPr/>
        </p:nvSpPr>
        <p:spPr bwMode="auto">
          <a:xfrm>
            <a:off x="3708400" y="1628775"/>
            <a:ext cx="1593706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600" b="1">
                <a:solidFill>
                  <a:srgbClr val="FF6600"/>
                </a:solidFill>
                <a:latin typeface="+mn-lt"/>
              </a:rPr>
              <a:t>ДИАМАНТ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600" b="1">
                <a:solidFill>
                  <a:srgbClr val="FF6600"/>
                </a:solidFill>
                <a:latin typeface="+mn-lt"/>
              </a:rPr>
              <a:t>САПФИР (17-24)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200" b="1">
                <a:solidFill>
                  <a:srgbClr val="FF6600"/>
                </a:solidFill>
                <a:latin typeface="+mn-lt"/>
              </a:rPr>
              <a:t>мениджър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bg-BG" altLang="bg-BG" sz="1800" b="1">
              <a:solidFill>
                <a:srgbClr val="FF6600"/>
              </a:solidFill>
              <a:latin typeface="+mn-lt"/>
            </a:endParaRPr>
          </a:p>
        </p:txBody>
      </p:sp>
      <p:pic>
        <p:nvPicPr>
          <p:cNvPr id="56334" name="34 - Εικόνα" descr="DSAPPHIRE.ti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205038"/>
            <a:ext cx="10096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5" name="35 - TextBox"/>
          <p:cNvSpPr txBox="1">
            <a:spLocks noChangeArrowheads="1"/>
          </p:cNvSpPr>
          <p:nvPr/>
        </p:nvSpPr>
        <p:spPr bwMode="auto">
          <a:xfrm>
            <a:off x="5264150" y="2047875"/>
            <a:ext cx="1971675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bg-BG" altLang="bg-BG" sz="1100" b="1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bg-BG" altLang="bg-BG" sz="1100" b="1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800" b="1">
                <a:solidFill>
                  <a:srgbClr val="FF6600"/>
                </a:solidFill>
                <a:latin typeface="+mn-lt"/>
              </a:rPr>
              <a:t>+</a:t>
            </a:r>
            <a:r>
              <a:rPr lang="bg-BG" altLang="bg-BG" sz="1400" b="1">
                <a:solidFill>
                  <a:srgbClr val="FF6600"/>
                </a:solidFill>
                <a:latin typeface="+mn-lt"/>
              </a:rPr>
              <a:t> 2% </a:t>
            </a:r>
            <a:r>
              <a:rPr lang="bg-BG" altLang="bg-BG" sz="1100">
                <a:latin typeface="+mn-lt"/>
              </a:rPr>
              <a:t>върху работата на Мениджърите му</a:t>
            </a:r>
          </a:p>
        </p:txBody>
      </p:sp>
      <p:pic>
        <p:nvPicPr>
          <p:cNvPr id="56336" name="36 - Εικόνα" descr="DIAMOND.ti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557338"/>
            <a:ext cx="115093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7" name="37 - TextBox"/>
          <p:cNvSpPr txBox="1">
            <a:spLocks noChangeArrowheads="1"/>
          </p:cNvSpPr>
          <p:nvPr/>
        </p:nvSpPr>
        <p:spPr bwMode="auto">
          <a:xfrm>
            <a:off x="7426325" y="1501775"/>
            <a:ext cx="1538163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bg-BG" altLang="bg-BG" sz="1100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bg-BG" altLang="bg-BG" sz="1100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800" b="1" dirty="0">
                <a:solidFill>
                  <a:srgbClr val="FF6600"/>
                </a:solidFill>
                <a:latin typeface="+mn-lt"/>
              </a:rPr>
              <a:t>+</a:t>
            </a:r>
            <a:r>
              <a:rPr lang="bg-BG" altLang="bg-BG" sz="1400" b="1" dirty="0">
                <a:solidFill>
                  <a:srgbClr val="FF6600"/>
                </a:solidFill>
                <a:latin typeface="+mn-lt"/>
              </a:rPr>
              <a:t> 3% </a:t>
            </a:r>
            <a:r>
              <a:rPr lang="bg-BG" altLang="bg-BG" sz="1100" dirty="0">
                <a:latin typeface="+mn-lt"/>
              </a:rPr>
              <a:t>върху работата на Мениджърите му</a:t>
            </a:r>
          </a:p>
        </p:txBody>
      </p:sp>
      <p:grpSp>
        <p:nvGrpSpPr>
          <p:cNvPr id="56338" name="38 - Ομάδα"/>
          <p:cNvGrpSpPr>
            <a:grpSpLocks/>
          </p:cNvGrpSpPr>
          <p:nvPr/>
        </p:nvGrpSpPr>
        <p:grpSpPr bwMode="auto">
          <a:xfrm>
            <a:off x="6875463" y="2636838"/>
            <a:ext cx="2784475" cy="1368425"/>
            <a:chOff x="4225429" y="871185"/>
            <a:chExt cx="2782404" cy="1806534"/>
          </a:xfrm>
        </p:grpSpPr>
        <p:sp>
          <p:nvSpPr>
            <p:cNvPr id="40" name="39 - Ορθογώνιο"/>
            <p:cNvSpPr/>
            <p:nvPr/>
          </p:nvSpPr>
          <p:spPr>
            <a:xfrm>
              <a:off x="4823471" y="2015463"/>
              <a:ext cx="2184362" cy="66225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40 - Ορθογώνιο"/>
            <p:cNvSpPr/>
            <p:nvPr/>
          </p:nvSpPr>
          <p:spPr>
            <a:xfrm>
              <a:off x="4225429" y="871185"/>
              <a:ext cx="2184361" cy="6622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356892" tIns="0" rIns="0" bIns="0" spcCol="1270"/>
            <a:lstStyle/>
            <a:p>
              <a:pPr defTabSz="5334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bg-BG" sz="1100" dirty="0"/>
                <a:t>Среден </a:t>
              </a:r>
              <a:r>
                <a:rPr lang="bg-BG" sz="1100" b="1" dirty="0">
                  <a:solidFill>
                    <a:srgbClr val="FF0000"/>
                  </a:solidFill>
                </a:rPr>
                <a:t>годишен</a:t>
              </a:r>
              <a:r>
                <a:rPr lang="bg-BG" sz="1100" b="1" dirty="0"/>
                <a:t> </a:t>
              </a:r>
              <a:r>
                <a:rPr lang="bg-BG" sz="1100" dirty="0"/>
                <a:t>доход</a:t>
              </a:r>
            </a:p>
            <a:p>
              <a:pPr defTabSz="5334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bg-BG" sz="1600" b="1" dirty="0">
                  <a:solidFill>
                    <a:srgbClr val="FF0000"/>
                  </a:solidFill>
                </a:rPr>
                <a:t>1 000 </a:t>
              </a:r>
              <a:r>
                <a:rPr lang="bg-BG" sz="1600" b="1" dirty="0" err="1">
                  <a:solidFill>
                    <a:srgbClr val="FF0000"/>
                  </a:solidFill>
                </a:rPr>
                <a:t>000</a:t>
              </a:r>
              <a:r>
                <a:rPr lang="bg-BG" sz="1600" b="1" dirty="0">
                  <a:solidFill>
                    <a:srgbClr val="FF0000"/>
                  </a:solidFill>
                </a:rPr>
                <a:t>€ </a:t>
              </a:r>
            </a:p>
            <a:p>
              <a:pPr defTabSz="5334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bg-BG" sz="1100" b="1" dirty="0"/>
                <a:t>+ 7-дневно пътуване</a:t>
              </a:r>
            </a:p>
            <a:p>
              <a:pPr defTabSz="5334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bg-BG" sz="1100" b="1" dirty="0"/>
                <a:t>+ 1 ДИАМАНТЕН ПРЪСТЕН</a:t>
              </a:r>
            </a:p>
          </p:txBody>
        </p:sp>
      </p:grpSp>
      <p:sp>
        <p:nvSpPr>
          <p:cNvPr id="56340" name="24 - TextBox"/>
          <p:cNvSpPr txBox="1">
            <a:spLocks noChangeArrowheads="1"/>
          </p:cNvSpPr>
          <p:nvPr/>
        </p:nvSpPr>
        <p:spPr bwMode="auto">
          <a:xfrm>
            <a:off x="4968750" y="4802188"/>
            <a:ext cx="399573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3000" b="1" dirty="0">
                <a:solidFill>
                  <a:srgbClr val="C00000"/>
                </a:solidFill>
                <a:latin typeface="+mn-lt"/>
              </a:rPr>
              <a:t>Коя от горепосочените суми бихте искали да </a:t>
            </a:r>
            <a:r>
              <a:rPr lang="bg-BG" altLang="bg-BG" sz="3000" b="1" dirty="0" smtClean="0">
                <a:solidFill>
                  <a:srgbClr val="C00000"/>
                </a:solidFill>
                <a:latin typeface="+mn-lt"/>
              </a:rPr>
              <a:t>постигнете</a:t>
            </a:r>
            <a:r>
              <a:rPr lang="bg-BG" altLang="bg-BG" sz="3000" b="1" dirty="0">
                <a:solidFill>
                  <a:srgbClr val="C00000"/>
                </a:solidFill>
                <a:latin typeface="+mn-lt"/>
              </a:rPr>
              <a:t>?</a:t>
            </a:r>
            <a:endParaRPr lang="bg-BG" altLang="bg-BG" sz="30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4" name="29 - Ορθογώνιο"/>
          <p:cNvSpPr/>
          <p:nvPr/>
        </p:nvSpPr>
        <p:spPr>
          <a:xfrm>
            <a:off x="118616" y="333375"/>
            <a:ext cx="7740352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600" b="1" dirty="0">
                <a:solidFill>
                  <a:srgbClr val="C00000"/>
                </a:solidFill>
              </a:rPr>
              <a:t> </a:t>
            </a:r>
            <a:r>
              <a:rPr lang="bg-BG" sz="3600" b="1" dirty="0">
                <a:solidFill>
                  <a:srgbClr val="C00000"/>
                </a:solidFill>
              </a:rPr>
              <a:t>КОМПЕСАЦИОНЕН ПЛАН</a:t>
            </a:r>
            <a:endParaRPr lang="el-GR" sz="3600" b="1" dirty="0">
              <a:solidFill>
                <a:srgbClr val="C00000"/>
              </a:solidFill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6976" y="188913"/>
            <a:ext cx="260569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02"/>
          <a:stretch/>
        </p:blipFill>
        <p:spPr bwMode="auto">
          <a:xfrm>
            <a:off x="-2037" y="-16268"/>
            <a:ext cx="9146037" cy="6874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" r="8700"/>
          <a:stretch/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83"/>
          <a:stretch/>
        </p:blipFill>
        <p:spPr bwMode="auto">
          <a:xfrm>
            <a:off x="-17862" y="0"/>
            <a:ext cx="91983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6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0" r="10188"/>
          <a:stretch/>
        </p:blipFill>
        <p:spPr bwMode="auto">
          <a:xfrm>
            <a:off x="-13743" y="-16268"/>
            <a:ext cx="6745983" cy="6874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9" r="25526" b="8492"/>
          <a:stretch/>
        </p:blipFill>
        <p:spPr bwMode="auto">
          <a:xfrm>
            <a:off x="5374539" y="3313450"/>
            <a:ext cx="3805973" cy="35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5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6" r="8874" b="8061"/>
          <a:stretch/>
        </p:blipFill>
        <p:spPr bwMode="auto">
          <a:xfrm>
            <a:off x="5374539" y="-16268"/>
            <a:ext cx="3811054" cy="344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7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7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bg-BG" sz="4800" smtClean="0">
              <a:latin typeface="+mn-lt"/>
            </a:endParaRPr>
          </a:p>
        </p:txBody>
      </p:sp>
      <p:pic>
        <p:nvPicPr>
          <p:cNvPr id="58371" name="Picture 8" descr="http://www.ant1auto.gr/wp-content/uploads/2012/08/2010-mercedes-e-class-coupe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13 - TextBox"/>
          <p:cNvSpPr txBox="1">
            <a:spLocks noChangeArrowheads="1"/>
          </p:cNvSpPr>
          <p:nvPr/>
        </p:nvSpPr>
        <p:spPr bwMode="auto">
          <a:xfrm>
            <a:off x="179388" y="476250"/>
            <a:ext cx="478926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3600" dirty="0">
                <a:solidFill>
                  <a:srgbClr val="F2F2F2"/>
                </a:solidFill>
                <a:latin typeface="+mn-lt"/>
              </a:rPr>
              <a:t>Допълнителни </a:t>
            </a:r>
            <a:r>
              <a:rPr lang="bg-BG" altLang="bg-BG" sz="3600" dirty="0" smtClean="0">
                <a:solidFill>
                  <a:srgbClr val="F2F2F2"/>
                </a:solidFill>
                <a:latin typeface="+mn-lt"/>
              </a:rPr>
              <a:t>стимули</a:t>
            </a:r>
            <a:endParaRPr lang="el-GR" altLang="bg-BG" sz="3600" dirty="0">
              <a:solidFill>
                <a:srgbClr val="F2F2F2"/>
              </a:solidFill>
              <a:latin typeface="+mn-lt"/>
            </a:endParaRPr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bg-BG" altLang="bg-BG" sz="2800" dirty="0" smtClean="0">
                <a:solidFill>
                  <a:srgbClr val="F2F2F2"/>
                </a:solidFill>
                <a:latin typeface="+mn-lt"/>
              </a:rPr>
              <a:t>36 </a:t>
            </a:r>
            <a:r>
              <a:rPr lang="bg-BG" altLang="bg-BG" sz="2800" dirty="0">
                <a:solidFill>
                  <a:srgbClr val="F2F2F2"/>
                </a:solidFill>
                <a:latin typeface="+mn-lt"/>
              </a:rPr>
              <a:t>месеца х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bg-BG" sz="3600" dirty="0">
                <a:solidFill>
                  <a:srgbClr val="F2F2F2"/>
                </a:solidFill>
                <a:latin typeface="+mn-lt"/>
              </a:rPr>
              <a:t>400€ </a:t>
            </a:r>
            <a:r>
              <a:rPr lang="bg-BG" altLang="bg-BG" sz="2800" dirty="0">
                <a:solidFill>
                  <a:srgbClr val="F2F2F2"/>
                </a:solidFill>
                <a:latin typeface="+mn-lt"/>
              </a:rPr>
              <a:t>до</a:t>
            </a:r>
            <a:r>
              <a:rPr lang="el-GR" altLang="bg-BG" sz="3600" dirty="0">
                <a:solidFill>
                  <a:srgbClr val="F2F2F2"/>
                </a:solidFill>
                <a:latin typeface="+mn-lt"/>
              </a:rPr>
              <a:t> 800€ </a:t>
            </a:r>
            <a:r>
              <a:rPr lang="bg-BG" altLang="bg-BG" sz="2800" dirty="0">
                <a:solidFill>
                  <a:srgbClr val="F2F2F2"/>
                </a:solidFill>
                <a:latin typeface="+mn-lt"/>
              </a:rPr>
              <a:t>всеки месец</a:t>
            </a:r>
            <a:endParaRPr lang="el-GR" altLang="bg-BG" sz="2800" dirty="0">
              <a:solidFill>
                <a:srgbClr val="F2F2F2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7" r="5551"/>
          <a:stretch/>
        </p:blipFill>
        <p:spPr bwMode="auto">
          <a:xfrm>
            <a:off x="5219700" y="3644900"/>
            <a:ext cx="3924300" cy="303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- Ορθογώνιο"/>
          <p:cNvSpPr/>
          <p:nvPr/>
        </p:nvSpPr>
        <p:spPr>
          <a:xfrm>
            <a:off x="5219700" y="188913"/>
            <a:ext cx="3924300" cy="33115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 dirty="0">
              <a:solidFill>
                <a:srgbClr val="04E1EC"/>
              </a:solidFill>
            </a:endParaRPr>
          </a:p>
        </p:txBody>
      </p:sp>
      <p:sp>
        <p:nvSpPr>
          <p:cNvPr id="59396" name="10 - TextBox"/>
          <p:cNvSpPr txBox="1">
            <a:spLocks noChangeArrowheads="1"/>
          </p:cNvSpPr>
          <p:nvPr/>
        </p:nvSpPr>
        <p:spPr bwMode="auto">
          <a:xfrm>
            <a:off x="5344160" y="1916832"/>
            <a:ext cx="36004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bg-BG" altLang="bg-BG" dirty="0">
                <a:solidFill>
                  <a:schemeClr val="bg1"/>
                </a:solidFill>
                <a:latin typeface="Century Gothic" panose="020B0502020202020204" pitchFamily="34" charset="0"/>
              </a:rPr>
              <a:t>ПРЕЗИДЕНТСКИ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bg-BG" altLang="bg-BG" b="1" dirty="0">
                <a:solidFill>
                  <a:schemeClr val="bg1"/>
                </a:solidFill>
                <a:latin typeface="Century Gothic" panose="020B0502020202020204" pitchFamily="34" charset="0"/>
              </a:rPr>
              <a:t>БОНУС</a:t>
            </a:r>
            <a:endParaRPr lang="el-GR" altLang="bg-BG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9397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" b="2807"/>
          <a:stretch/>
        </p:blipFill>
        <p:spPr bwMode="auto">
          <a:xfrm>
            <a:off x="137507" y="3644900"/>
            <a:ext cx="4771648" cy="303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506" y="188913"/>
            <a:ext cx="4771649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9" name="10 - TextBox"/>
          <p:cNvSpPr txBox="1">
            <a:spLocks noChangeArrowheads="1"/>
          </p:cNvSpPr>
          <p:nvPr/>
        </p:nvSpPr>
        <p:spPr bwMode="auto">
          <a:xfrm>
            <a:off x="5508625" y="602704"/>
            <a:ext cx="3416714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bg-BG" altLang="bg-BG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Уникална</a:t>
            </a:r>
            <a:endParaRPr lang="en-US" altLang="bg-BG" sz="28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bg-BG" altLang="bg-BG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възможност</a:t>
            </a:r>
            <a:r>
              <a:rPr lang="bg-BG" altLang="bg-BG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!!!</a:t>
            </a:r>
            <a:endParaRPr lang="el-GR" altLang="bg-BG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5 - TextBox"/>
          <p:cNvSpPr txBox="1">
            <a:spLocks noChangeArrowheads="1"/>
          </p:cNvSpPr>
          <p:nvPr/>
        </p:nvSpPr>
        <p:spPr bwMode="auto">
          <a:xfrm>
            <a:off x="572554" y="260648"/>
            <a:ext cx="4968230" cy="107721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Пътувания по цял свят</a:t>
            </a:r>
            <a:r>
              <a:rPr lang="el-G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200" b="1" dirty="0" smtClean="0">
                <a:solidFill>
                  <a:srgbClr val="C00000"/>
                </a:solidFill>
                <a:latin typeface="+mn-lt"/>
              </a:rPr>
              <a:t>за двама души</a:t>
            </a:r>
            <a:endParaRPr lang="el-GR" sz="3200" b="1" dirty="0" smtClean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574" y="1296144"/>
            <a:ext cx="3465858" cy="48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00808"/>
            <a:ext cx="3436627" cy="48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6976" y="188913"/>
            <a:ext cx="260569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2951637"/>
            <a:ext cx="914400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bg-BG" altLang="bg-BG" sz="5400" dirty="0">
                <a:solidFill>
                  <a:srgbClr val="CC9900"/>
                </a:solidFill>
                <a:latin typeface="Calibri" panose="020F0502020204030204" pitchFamily="34" charset="0"/>
              </a:rPr>
              <a:t>Вашата </a:t>
            </a:r>
            <a:r>
              <a:rPr lang="bg-BG" altLang="bg-BG" sz="5400" dirty="0" smtClean="0">
                <a:solidFill>
                  <a:srgbClr val="CC9900"/>
                </a:solidFill>
                <a:latin typeface="Calibri" panose="020F0502020204030204" pitchFamily="34" charset="0"/>
              </a:rPr>
              <a:t>мечта</a:t>
            </a:r>
          </a:p>
          <a:p>
            <a:pPr algn="ctr">
              <a:lnSpc>
                <a:spcPts val="5600"/>
              </a:lnSpc>
              <a:spcBef>
                <a:spcPct val="0"/>
              </a:spcBef>
              <a:buNone/>
            </a:pPr>
            <a:r>
              <a:rPr lang="bg-BG" altLang="bg-BG" sz="5400" dirty="0">
                <a:solidFill>
                  <a:srgbClr val="CC9900"/>
                </a:solidFill>
                <a:latin typeface="Calibri" panose="020F0502020204030204" pitchFamily="34" charset="0"/>
              </a:rPr>
              <a:t>наш </a:t>
            </a:r>
            <a:r>
              <a:rPr lang="bg-BG" altLang="bg-BG" sz="5400" dirty="0" smtClean="0">
                <a:solidFill>
                  <a:srgbClr val="CC9900"/>
                </a:solidFill>
                <a:latin typeface="Calibri" panose="020F0502020204030204" pitchFamily="34" charset="0"/>
              </a:rPr>
              <a:t>план</a:t>
            </a:r>
            <a:endParaRPr lang="en-US" altLang="bg-BG" sz="5400" dirty="0">
              <a:solidFill>
                <a:srgbClr val="CC9900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5" t="5927" r="6988" b="7342"/>
          <a:stretch/>
        </p:blipFill>
        <p:spPr>
          <a:xfrm flipH="1">
            <a:off x="-5130" y="2112001"/>
            <a:ext cx="1709045" cy="2512669"/>
          </a:xfrm>
          <a:prstGeom prst="rect">
            <a:avLst/>
          </a:prstGeom>
        </p:spPr>
      </p:pic>
      <p:pic>
        <p:nvPicPr>
          <p:cNvPr id="16" name="Picture 2" descr="shutterstock_3005844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0" b="3021"/>
          <a:stretch/>
        </p:blipFill>
        <p:spPr bwMode="auto">
          <a:xfrm>
            <a:off x="6996495" y="1948770"/>
            <a:ext cx="2147505" cy="25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 descr="shutterstock_2996252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4" t="199" r="-1" b="17575"/>
          <a:stretch/>
        </p:blipFill>
        <p:spPr bwMode="auto">
          <a:xfrm>
            <a:off x="2855766" y="4708593"/>
            <a:ext cx="1614634" cy="214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" r="7867" b="4872"/>
          <a:stretch/>
        </p:blipFill>
        <p:spPr>
          <a:xfrm>
            <a:off x="1786148" y="174"/>
            <a:ext cx="2770584" cy="1995016"/>
          </a:xfrm>
          <a:prstGeom prst="rect">
            <a:avLst/>
          </a:prstGeom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3"/>
          <a:stretch/>
        </p:blipFill>
        <p:spPr bwMode="auto">
          <a:xfrm>
            <a:off x="-5130" y="4708592"/>
            <a:ext cx="2863452" cy="214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shutterstock_2785464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b="33988"/>
          <a:stretch/>
        </p:blipFill>
        <p:spPr bwMode="auto">
          <a:xfrm>
            <a:off x="4642544" y="-1984"/>
            <a:ext cx="2315936" cy="2004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16864" r="14623" b="24157"/>
          <a:stretch/>
        </p:blipFill>
        <p:spPr>
          <a:xfrm>
            <a:off x="-5129" y="-417"/>
            <a:ext cx="1776514" cy="2004807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7" b="13345"/>
          <a:stretch/>
        </p:blipFill>
        <p:spPr bwMode="auto">
          <a:xfrm>
            <a:off x="7035306" y="-1"/>
            <a:ext cx="2111298" cy="198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36" b="24649"/>
          <a:stretch/>
        </p:blipFill>
        <p:spPr bwMode="auto">
          <a:xfrm>
            <a:off x="6559881" y="4390678"/>
            <a:ext cx="2584119" cy="247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333" y="4837369"/>
            <a:ext cx="2943031" cy="2034810"/>
          </a:xfrm>
          <a:prstGeom prst="rect">
            <a:avLst/>
          </a:prstGeom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0048" y="2340744"/>
            <a:ext cx="260569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98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6"/>
          <a:stretch/>
        </p:blipFill>
        <p:spPr bwMode="auto">
          <a:xfrm flipH="1">
            <a:off x="1586" y="982178"/>
            <a:ext cx="9142413" cy="587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hairman's"/>
          <p:cNvSpPr txBox="1">
            <a:spLocks noChangeArrowheads="1"/>
          </p:cNvSpPr>
          <p:nvPr/>
        </p:nvSpPr>
        <p:spPr bwMode="auto">
          <a:xfrm>
            <a:off x="355600" y="404664"/>
            <a:ext cx="269076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bg-BG" altLang="bg-BG" sz="28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ДОХОДЪТ СЕ</a:t>
            </a:r>
            <a:br>
              <a:rPr lang="bg-BG" altLang="bg-BG" sz="2800" b="1" dirty="0" smtClean="0">
                <a:solidFill>
                  <a:srgbClr val="C00000"/>
                </a:solidFill>
                <a:latin typeface="Calibri" panose="020F0502020204030204" pitchFamily="34" charset="0"/>
              </a:rPr>
            </a:br>
            <a:r>
              <a:rPr lang="bg-BG" altLang="bg-BG" sz="28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НАСЛЕДЯВА</a:t>
            </a:r>
            <a:endParaRPr lang="en-US" altLang="bg-BG" sz="28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Trapezoid 17"/>
          <p:cNvSpPr/>
          <p:nvPr/>
        </p:nvSpPr>
        <p:spPr>
          <a:xfrm>
            <a:off x="5154053" y="997145"/>
            <a:ext cx="3827338" cy="756704"/>
          </a:xfrm>
          <a:prstGeom prst="trapezoid">
            <a:avLst>
              <a:gd name="adj" fmla="val 0"/>
            </a:avLst>
          </a:prstGeom>
          <a:gradFill flip="none" rotWithShape="1">
            <a:gsLst>
              <a:gs pos="0">
                <a:srgbClr val="92D050"/>
              </a:gs>
              <a:gs pos="100000">
                <a:srgbClr val="33660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bg-BG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ДОКАЗАН ПЛАН</a:t>
            </a:r>
            <a:endParaRPr lang="en-US" sz="3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6976" y="188913"/>
            <a:ext cx="260569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88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33" name="Регистрация"/>
          <p:cNvGrpSpPr/>
          <p:nvPr/>
        </p:nvGrpSpPr>
        <p:grpSpPr>
          <a:xfrm rot="896805">
            <a:off x="4504311" y="1084783"/>
            <a:ext cx="4378949" cy="5450243"/>
            <a:chOff x="4931687" y="1148771"/>
            <a:chExt cx="4378949" cy="5450243"/>
          </a:xfrm>
        </p:grpSpPr>
        <p:pic>
          <p:nvPicPr>
            <p:cNvPr id="52235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1687" y="1148771"/>
              <a:ext cx="3921596" cy="5450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28" name="Picture 522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8071" y="3626360"/>
              <a:ext cx="2192565" cy="2924944"/>
            </a:xfrm>
            <a:prstGeom prst="rect">
              <a:avLst/>
            </a:prstGeom>
          </p:spPr>
        </p:pic>
      </p:grpSp>
      <p:pic>
        <p:nvPicPr>
          <p:cNvPr id="52230" name="Picture 522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6"/>
          <a:stretch/>
        </p:blipFill>
        <p:spPr>
          <a:xfrm>
            <a:off x="0" y="3505200"/>
            <a:ext cx="5429250" cy="3373884"/>
          </a:xfrm>
          <a:prstGeom prst="rect">
            <a:avLst/>
          </a:prstGeom>
        </p:spPr>
      </p:pic>
      <p:pic>
        <p:nvPicPr>
          <p:cNvPr id="52229" name="Picture 522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" t="11317" b="1183"/>
          <a:stretch/>
        </p:blipFill>
        <p:spPr>
          <a:xfrm>
            <a:off x="5292080" y="3871225"/>
            <a:ext cx="3500594" cy="29867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29299" y="2412703"/>
            <a:ext cx="216024" cy="216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sx="102000" sy="102000" algn="c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2" name="Rectangle 21"/>
          <p:cNvSpPr/>
          <p:nvPr/>
        </p:nvSpPr>
        <p:spPr>
          <a:xfrm>
            <a:off x="4831457" y="2767410"/>
            <a:ext cx="216024" cy="216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sx="102000" sy="102000" algn="c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3" name="Rectangle 22"/>
          <p:cNvSpPr/>
          <p:nvPr/>
        </p:nvSpPr>
        <p:spPr>
          <a:xfrm>
            <a:off x="4829299" y="3084017"/>
            <a:ext cx="216024" cy="216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sx="102000" sy="102000" algn="c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7" name="TextBox 6"/>
          <p:cNvSpPr txBox="1"/>
          <p:nvPr/>
        </p:nvSpPr>
        <p:spPr>
          <a:xfrm>
            <a:off x="4729054" y="2263310"/>
            <a:ext cx="472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>
                <a:solidFill>
                  <a:srgbClr val="C00000"/>
                </a:solidFill>
                <a:latin typeface="Calibri" panose="020F0502020204030204" pitchFamily="34" charset="0"/>
                <a:cs typeface="+mn-cs"/>
                <a:sym typeface="Wingdings" panose="05000000000000000000" pitchFamily="2" charset="2"/>
              </a:rPr>
              <a:t></a:t>
            </a:r>
            <a:endParaRPr lang="bg-BG" sz="2800" b="1" dirty="0">
              <a:solidFill>
                <a:srgbClr val="C00000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28716" y="2610556"/>
            <a:ext cx="472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>
                <a:solidFill>
                  <a:srgbClr val="C00000"/>
                </a:solidFill>
                <a:latin typeface="Calibri" panose="020F0502020204030204" pitchFamily="34" charset="0"/>
                <a:cs typeface="+mn-cs"/>
                <a:sym typeface="Wingdings" panose="05000000000000000000" pitchFamily="2" charset="2"/>
              </a:rPr>
              <a:t></a:t>
            </a:r>
            <a:endParaRPr lang="bg-BG" sz="2800" b="1" dirty="0">
              <a:solidFill>
                <a:srgbClr val="C00000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28865" y="2926100"/>
            <a:ext cx="472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>
                <a:solidFill>
                  <a:srgbClr val="C00000"/>
                </a:solidFill>
                <a:latin typeface="Calibri" panose="020F0502020204030204" pitchFamily="34" charset="0"/>
                <a:cs typeface="+mn-cs"/>
                <a:sym typeface="Wingdings" panose="05000000000000000000" pitchFamily="2" charset="2"/>
              </a:rPr>
              <a:t></a:t>
            </a:r>
            <a:endParaRPr lang="bg-BG" sz="2800" b="1" dirty="0">
              <a:solidFill>
                <a:srgbClr val="C00000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9" name="А. 88 лв."/>
          <p:cNvSpPr txBox="1">
            <a:spLocks noChangeArrowheads="1"/>
          </p:cNvSpPr>
          <p:nvPr/>
        </p:nvSpPr>
        <p:spPr>
          <a:xfrm>
            <a:off x="4683970" y="1607716"/>
            <a:ext cx="4358430" cy="2109316"/>
          </a:xfrm>
          <a:prstGeom prst="rect">
            <a:avLst/>
          </a:prstGeom>
          <a:ln w="50800" cmpd="dbl">
            <a:noFill/>
          </a:ln>
        </p:spPr>
        <p:txBody>
          <a:bodyPr anchor="t" anchorCtr="0">
            <a:normAutofit/>
          </a:bodyPr>
          <a:lstStyle/>
          <a:p>
            <a:pPr marL="355600" indent="-35560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300" b="1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А. Поръчка </a:t>
            </a:r>
            <a:r>
              <a:rPr lang="bg-BG" sz="2300" b="1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на продукти </a:t>
            </a:r>
            <a:r>
              <a:rPr lang="bg-BG" sz="2300" b="1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/>
            </a:r>
            <a:br>
              <a:rPr lang="bg-BG" sz="2300" b="1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</a:br>
            <a:r>
              <a:rPr lang="bg-BG" sz="2300" b="1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на </a:t>
            </a:r>
            <a:r>
              <a:rPr lang="bg-BG" sz="2300" b="1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стойност </a:t>
            </a:r>
            <a:r>
              <a:rPr lang="bg-BG" sz="2300" b="1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поне 88 </a:t>
            </a:r>
            <a:r>
              <a:rPr lang="bg-BG" sz="2300" b="1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лв</a:t>
            </a:r>
            <a:r>
              <a:rPr lang="bg-BG" sz="2300" b="1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.</a:t>
            </a:r>
            <a:endParaRPr lang="bg-BG" sz="2300" b="1" dirty="0">
              <a:solidFill>
                <a:srgbClr val="C00000"/>
              </a:solidFill>
              <a:latin typeface="Calibri" panose="020F0502020204030204" pitchFamily="34" charset="0"/>
              <a:cs typeface="+mn-cs"/>
            </a:endParaRPr>
          </a:p>
          <a:p>
            <a:pPr marL="35560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0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15</a:t>
            </a:r>
            <a:r>
              <a:rPr lang="bg-BG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% отстъпка </a:t>
            </a:r>
            <a:r>
              <a:rPr lang="bg-BG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при покупка</a:t>
            </a:r>
          </a:p>
          <a:p>
            <a:pPr marL="35560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0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18</a:t>
            </a:r>
            <a:r>
              <a:rPr lang="bg-BG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% печалба </a:t>
            </a:r>
            <a:r>
              <a:rPr lang="bg-BG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при всяка продажба</a:t>
            </a:r>
          </a:p>
          <a:p>
            <a:pPr marL="35560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0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15</a:t>
            </a:r>
            <a:r>
              <a:rPr lang="bg-BG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% </a:t>
            </a:r>
            <a:r>
              <a:rPr lang="bg-BG" sz="20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печалба</a:t>
            </a:r>
            <a:r>
              <a:rPr lang="bg-BG" sz="20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 от покупки на лично спонсорирани нови </a:t>
            </a:r>
            <a:r>
              <a:rPr lang="bg-BG" sz="20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СФБ</a:t>
            </a:r>
            <a:endParaRPr lang="bg-BG" sz="11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602349" y="3192378"/>
            <a:ext cx="216024" cy="216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sx="102000" sy="102000" algn="c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6" name="Rectangle 25"/>
          <p:cNvSpPr/>
          <p:nvPr/>
        </p:nvSpPr>
        <p:spPr>
          <a:xfrm>
            <a:off x="4600575" y="3851394"/>
            <a:ext cx="216024" cy="216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sx="102000" sy="102000" algn="c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8" name="Rectangle 27"/>
          <p:cNvSpPr/>
          <p:nvPr/>
        </p:nvSpPr>
        <p:spPr>
          <a:xfrm>
            <a:off x="4594485" y="4529460"/>
            <a:ext cx="216024" cy="216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sx="102000" sy="102000" algn="c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3" name="TextBox 32"/>
          <p:cNvSpPr txBox="1"/>
          <p:nvPr/>
        </p:nvSpPr>
        <p:spPr>
          <a:xfrm>
            <a:off x="4499992" y="3043560"/>
            <a:ext cx="472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>
                <a:solidFill>
                  <a:srgbClr val="C00000"/>
                </a:solidFill>
                <a:latin typeface="Calibri" panose="020F0502020204030204" pitchFamily="34" charset="0"/>
                <a:cs typeface="+mn-cs"/>
                <a:sym typeface="Wingdings" panose="05000000000000000000" pitchFamily="2" charset="2"/>
              </a:rPr>
              <a:t></a:t>
            </a:r>
            <a:endParaRPr lang="bg-BG" sz="2800" b="1" dirty="0">
              <a:solidFill>
                <a:srgbClr val="C00000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99992" y="3700959"/>
            <a:ext cx="472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>
                <a:solidFill>
                  <a:srgbClr val="C00000"/>
                </a:solidFill>
                <a:latin typeface="Calibri" panose="020F0502020204030204" pitchFamily="34" charset="0"/>
                <a:cs typeface="+mn-cs"/>
                <a:sym typeface="Wingdings" panose="05000000000000000000" pitchFamily="2" charset="2"/>
              </a:rPr>
              <a:t></a:t>
            </a:r>
            <a:endParaRPr lang="bg-BG" sz="2800" b="1" dirty="0">
              <a:solidFill>
                <a:srgbClr val="C00000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499992" y="4379025"/>
            <a:ext cx="472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>
                <a:solidFill>
                  <a:srgbClr val="C00000"/>
                </a:solidFill>
                <a:latin typeface="Calibri" panose="020F0502020204030204" pitchFamily="34" charset="0"/>
                <a:cs typeface="+mn-cs"/>
                <a:sym typeface="Wingdings" panose="05000000000000000000" pitchFamily="2" charset="2"/>
              </a:rPr>
              <a:t></a:t>
            </a:r>
            <a:endParaRPr lang="bg-BG" sz="2800" b="1" dirty="0">
              <a:solidFill>
                <a:srgbClr val="C00000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1" name="Б. пакет"/>
          <p:cNvSpPr txBox="1">
            <a:spLocks noChangeArrowheads="1"/>
          </p:cNvSpPr>
          <p:nvPr/>
        </p:nvSpPr>
        <p:spPr>
          <a:xfrm>
            <a:off x="4523804" y="1362100"/>
            <a:ext cx="4440684" cy="4789071"/>
          </a:xfrm>
          <a:prstGeom prst="rect">
            <a:avLst/>
          </a:prstGeom>
          <a:ln w="76200">
            <a:noFill/>
          </a:ln>
        </p:spPr>
        <p:txBody>
          <a:bodyPr lIns="36000" rIns="36000" anchor="ctr"/>
          <a:lstStyle/>
          <a:p>
            <a:pPr marL="330200" indent="-330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Б. Комбиниран </a:t>
            </a:r>
            <a:r>
              <a:rPr lang="bg-BG" sz="2400" b="1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пакет за </a:t>
            </a:r>
            <a:r>
              <a:rPr lang="bg-BG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796 </a:t>
            </a:r>
            <a:r>
              <a:rPr lang="bg-BG" sz="2400" b="1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лв. </a:t>
            </a:r>
            <a:r>
              <a:rPr lang="bg-BG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/>
            </a:r>
            <a:br>
              <a:rPr lang="bg-BG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</a:br>
            <a:r>
              <a:rPr lang="bg-BG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с </a:t>
            </a:r>
            <a:r>
              <a:rPr lang="bg-BG" sz="2400" b="1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над 170 лв. </a:t>
            </a:r>
            <a:r>
              <a:rPr lang="bg-BG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отстъпка</a:t>
            </a:r>
          </a:p>
          <a:p>
            <a:pPr marL="330200" indent="-63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200" b="1" dirty="0" smtClean="0">
                <a:solidFill>
                  <a:srgbClr val="D66464"/>
                </a:solidFill>
                <a:latin typeface="Calibri" panose="020F0502020204030204" pitchFamily="34" charset="0"/>
                <a:cs typeface="+mn-cs"/>
              </a:rPr>
              <a:t>(или отделни покупки за 856 лв. </a:t>
            </a:r>
            <a:br>
              <a:rPr lang="bg-BG" sz="2200" b="1" dirty="0" smtClean="0">
                <a:solidFill>
                  <a:srgbClr val="D66464"/>
                </a:solidFill>
                <a:latin typeface="Calibri" panose="020F0502020204030204" pitchFamily="34" charset="0"/>
                <a:cs typeface="+mn-cs"/>
              </a:rPr>
            </a:br>
            <a:r>
              <a:rPr lang="bg-BG" sz="2200" b="1" dirty="0" smtClean="0">
                <a:solidFill>
                  <a:srgbClr val="D66464"/>
                </a:solidFill>
                <a:latin typeface="Calibri" panose="020F0502020204030204" pitchFamily="34" charset="0"/>
                <a:cs typeface="+mn-cs"/>
              </a:rPr>
              <a:t>в два поредни месеца)</a:t>
            </a:r>
          </a:p>
          <a:p>
            <a:pPr marL="3810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2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30</a:t>
            </a:r>
            <a:r>
              <a:rPr lang="bg-BG" sz="2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% отстъпка </a:t>
            </a:r>
            <a:r>
              <a:rPr lang="bg-BG" sz="2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при </a:t>
            </a:r>
            <a:r>
              <a:rPr lang="bg-BG" sz="2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покупка </a:t>
            </a:r>
            <a:br>
              <a:rPr lang="bg-BG" sz="2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</a:br>
            <a:r>
              <a:rPr lang="bg-BG" sz="22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+</a:t>
            </a:r>
            <a:r>
              <a:rPr lang="bg-BG" sz="2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bg-BG" sz="22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5</a:t>
            </a:r>
            <a:r>
              <a:rPr lang="bg-BG" sz="2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% бонус</a:t>
            </a:r>
            <a:r>
              <a:rPr lang="bg-BG" sz="2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 в банковата сметка</a:t>
            </a:r>
          </a:p>
          <a:p>
            <a:pPr marL="3810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43% печалба </a:t>
            </a:r>
            <a:r>
              <a:rPr lang="bg-BG" sz="2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при </a:t>
            </a:r>
            <a:r>
              <a:rPr lang="bg-BG" sz="2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продажба </a:t>
            </a:r>
            <a:br>
              <a:rPr lang="bg-BG" sz="2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</a:br>
            <a:r>
              <a:rPr lang="bg-BG" sz="22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+ 5</a:t>
            </a:r>
            <a:r>
              <a:rPr lang="bg-BG" sz="2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% </a:t>
            </a:r>
            <a:r>
              <a:rPr lang="bg-BG" sz="22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бонус </a:t>
            </a:r>
            <a:r>
              <a:rPr lang="bg-BG" sz="2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в банковата </a:t>
            </a:r>
            <a:r>
              <a:rPr lang="bg-BG" sz="2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сметка</a:t>
            </a:r>
          </a:p>
          <a:p>
            <a:pPr marL="3810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20% </a:t>
            </a:r>
            <a:r>
              <a:rPr lang="bg-BG" sz="22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(15%+5%) </a:t>
            </a:r>
            <a:r>
              <a:rPr lang="bg-BG" sz="2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в </a:t>
            </a:r>
            <a:r>
              <a:rPr lang="bg-BG" sz="2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банковата сметка </a:t>
            </a:r>
            <a:r>
              <a:rPr lang="bg-BG" sz="2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от покупките </a:t>
            </a:r>
            <a:r>
              <a:rPr lang="bg-BG" sz="2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на лично спонсорираните нови </a:t>
            </a:r>
            <a:r>
              <a:rPr lang="bg-BG" sz="2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СФБ</a:t>
            </a:r>
            <a:endParaRPr lang="bg-BG" sz="2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4" name="TOF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11" y="4149080"/>
            <a:ext cx="2196905" cy="24703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Vital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526" y="5159877"/>
            <a:ext cx="2130474" cy="14194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2225" name="Group 52224"/>
          <p:cNvGrpSpPr/>
          <p:nvPr/>
        </p:nvGrpSpPr>
        <p:grpSpPr>
          <a:xfrm>
            <a:off x="4220114" y="1439098"/>
            <a:ext cx="4809336" cy="5418902"/>
            <a:chOff x="4220114" y="1439098"/>
            <a:chExt cx="4809336" cy="5418902"/>
          </a:xfrm>
        </p:grpSpPr>
        <p:pic>
          <p:nvPicPr>
            <p:cNvPr id="42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1439098"/>
              <a:ext cx="3881386" cy="3430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24" name="Picture 52223"/>
            <p:cNvPicPr>
              <a:picLocks noChangeAspect="1"/>
            </p:cNvPicPr>
            <p:nvPr/>
          </p:nvPicPr>
          <p:blipFill rotWithShape="1">
            <a:blip r:embed="rId11"/>
            <a:srcRect l="1305" t="3931" r="1035" b="4023"/>
            <a:stretch/>
          </p:blipFill>
          <p:spPr>
            <a:xfrm>
              <a:off x="5429250" y="1795845"/>
              <a:ext cx="3248025" cy="2449045"/>
            </a:xfrm>
            <a:prstGeom prst="rect">
              <a:avLst/>
            </a:prstGeom>
          </p:spPr>
        </p:pic>
        <p:pic>
          <p:nvPicPr>
            <p:cNvPr id="44" name="Picture 3"/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86" t="20284" r="17879"/>
            <a:stretch/>
          </p:blipFill>
          <p:spPr bwMode="auto">
            <a:xfrm>
              <a:off x="4220114" y="2774547"/>
              <a:ext cx="2473672" cy="4083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9"/>
          <a:stretch/>
        </p:blipFill>
        <p:spPr>
          <a:xfrm>
            <a:off x="4139952" y="832396"/>
            <a:ext cx="5004048" cy="6025604"/>
          </a:xfrm>
          <a:prstGeom prst="rect">
            <a:avLst/>
          </a:prstGeom>
        </p:spPr>
      </p:pic>
      <p:sp>
        <p:nvSpPr>
          <p:cNvPr id="52" name="4. Говорете..."/>
          <p:cNvSpPr/>
          <p:nvPr/>
        </p:nvSpPr>
        <p:spPr>
          <a:xfrm>
            <a:off x="4932040" y="1640696"/>
            <a:ext cx="3024336" cy="2364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3600" b="1" dirty="0">
                <a:solidFill>
                  <a:srgbClr val="D66464"/>
                </a:solidFill>
                <a:latin typeface="Calibri" panose="020F0502020204030204" pitchFamily="34" charset="0"/>
              </a:rPr>
              <a:t>Говорете с </a:t>
            </a:r>
            <a:r>
              <a:rPr lang="ru-RU" sz="3600" b="1" dirty="0" smtClean="0">
                <a:solidFill>
                  <a:srgbClr val="D66464"/>
                </a:solidFill>
                <a:latin typeface="Calibri" panose="020F0502020204030204" pitchFamily="34" charset="0"/>
              </a:rPr>
              <a:t>хората</a:t>
            </a:r>
            <a:endParaRPr lang="ru-RU" sz="3600" b="1" dirty="0">
              <a:solidFill>
                <a:srgbClr val="D66464"/>
              </a:solidFill>
              <a:latin typeface="Calibri" panose="020F0502020204030204" pitchFamily="34" charset="0"/>
            </a:endParaRPr>
          </a:p>
          <a:p>
            <a:pPr eaLnBrk="1" fontAlgn="auto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3600" b="1" dirty="0" smtClean="0">
                <a:solidFill>
                  <a:srgbClr val="D66464"/>
                </a:solidFill>
                <a:latin typeface="Calibri" panose="020F0502020204030204" pitchFamily="34" charset="0"/>
              </a:rPr>
              <a:t>Споделяйте </a:t>
            </a:r>
            <a:r>
              <a:rPr lang="ru-RU" sz="3600" b="1" dirty="0">
                <a:solidFill>
                  <a:srgbClr val="D66464"/>
                </a:solidFill>
                <a:latin typeface="Calibri" panose="020F0502020204030204" pitchFamily="34" charset="0"/>
              </a:rPr>
              <a:t>бизнеса</a:t>
            </a:r>
          </a:p>
        </p:txBody>
      </p:sp>
      <p:sp>
        <p:nvSpPr>
          <p:cNvPr id="53" name="5. Keep it simple"/>
          <p:cNvSpPr/>
          <p:nvPr/>
        </p:nvSpPr>
        <p:spPr>
          <a:xfrm>
            <a:off x="4785990" y="5082996"/>
            <a:ext cx="3536776" cy="12273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 smtClean="0">
                <a:solidFill>
                  <a:srgbClr val="D66464"/>
                </a:solidFill>
                <a:latin typeface="Calibri" panose="020F0502020204030204" pitchFamily="34" charset="0"/>
              </a:rPr>
              <a:t>Поддържайте нещата прости</a:t>
            </a:r>
            <a:endParaRPr lang="ru-RU" sz="3000" b="1" dirty="0">
              <a:solidFill>
                <a:srgbClr val="D66464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51" name="ФЛП цикъл"/>
          <p:cNvGraphicFramePr/>
          <p:nvPr>
            <p:extLst/>
          </p:nvPr>
        </p:nvGraphicFramePr>
        <p:xfrm>
          <a:off x="4366642" y="740279"/>
          <a:ext cx="4392488" cy="4654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52226" name="TextBox 2"/>
          <p:cNvSpPr txBox="1">
            <a:spLocks noChangeArrowheads="1"/>
          </p:cNvSpPr>
          <p:nvPr/>
        </p:nvSpPr>
        <p:spPr bwMode="auto">
          <a:xfrm>
            <a:off x="298871" y="1628800"/>
            <a:ext cx="4633169" cy="45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61950" indent="-3619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bg-BG" altLang="bg-BG" sz="3600" b="1" cap="small" dirty="0" smtClean="0">
                <a:solidFill>
                  <a:srgbClr val="6BA42C"/>
                </a:solidFill>
                <a:latin typeface="Calibri" panose="020F0502020204030204" pitchFamily="34" charset="0"/>
              </a:rPr>
              <a:t>Безплатна регистрация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bg-BG" altLang="bg-BG" sz="3600" b="1" cap="small" dirty="0" smtClean="0">
                <a:solidFill>
                  <a:srgbClr val="6BA42C"/>
                </a:solidFill>
                <a:latin typeface="Calibri" panose="020F0502020204030204" pitchFamily="34" charset="0"/>
              </a:rPr>
              <a:t>Запознаване с продуктите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bg-BG" altLang="bg-BG" sz="3600" b="1" cap="small" dirty="0" smtClean="0">
                <a:solidFill>
                  <a:srgbClr val="6BA42C"/>
                </a:solidFill>
                <a:latin typeface="Calibri" panose="020F0502020204030204" pitchFamily="34" charset="0"/>
              </a:rPr>
              <a:t>Обучение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bg-BG" altLang="bg-BG" sz="3600" b="1" cap="small" dirty="0">
                <a:solidFill>
                  <a:srgbClr val="6BA42C"/>
                </a:solidFill>
                <a:latin typeface="Calibri" panose="020F0502020204030204" pitchFamily="34" charset="0"/>
              </a:rPr>
              <a:t>П</a:t>
            </a:r>
            <a:r>
              <a:rPr lang="bg-BG" altLang="bg-BG" sz="3600" b="1" cap="small" dirty="0" smtClean="0">
                <a:solidFill>
                  <a:srgbClr val="6BA42C"/>
                </a:solidFill>
                <a:latin typeface="Calibri" panose="020F0502020204030204" pitchFamily="34" charset="0"/>
              </a:rPr>
              <a:t>равете го!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bg-BG" altLang="bg-BG" sz="3600" b="1" cap="small" dirty="0" smtClean="0">
                <a:solidFill>
                  <a:srgbClr val="6BA42C"/>
                </a:solidFill>
                <a:latin typeface="Calibri" panose="020F0502020204030204" pitchFamily="34" charset="0"/>
              </a:rPr>
              <a:t>Повтаряйте го!</a:t>
            </a:r>
            <a:endParaRPr lang="bg-BG" altLang="bg-BG" sz="3600" b="1" cap="small" dirty="0">
              <a:solidFill>
                <a:srgbClr val="6BA42C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Как да..."/>
          <p:cNvSpPr/>
          <p:nvPr/>
        </p:nvSpPr>
        <p:spPr>
          <a:xfrm>
            <a:off x="122808" y="616466"/>
            <a:ext cx="5097264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4000" b="1" dirty="0">
                <a:solidFill>
                  <a:srgbClr val="C00000"/>
                </a:solidFill>
                <a:latin typeface="Century Gothic" pitchFamily="34" charset="0"/>
              </a:rPr>
              <a:t> </a:t>
            </a:r>
            <a:r>
              <a:rPr lang="bg-BG" sz="4400" b="1" dirty="0" smtClean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Как да започнете?</a:t>
            </a:r>
            <a:endParaRPr lang="bg-BG" sz="4400" b="1" dirty="0">
              <a:solidFill>
                <a:srgbClr val="C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6976" y="188913"/>
            <a:ext cx="260569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298871" y="6181450"/>
            <a:ext cx="8493803" cy="57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bg-BG" altLang="bg-BG" sz="3200" b="1" cap="small" dirty="0" smtClean="0">
                <a:solidFill>
                  <a:srgbClr val="C00000"/>
                </a:solidFill>
                <a:latin typeface="Calibri" panose="020F0502020204030204" pitchFamily="34" charset="0"/>
              </a:rPr>
              <a:t>С вашата мечта</a:t>
            </a:r>
            <a:r>
              <a:rPr lang="en-US" altLang="bg-BG" sz="3200" b="1" cap="small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bg-BG" altLang="bg-BG" sz="3200" b="1" cap="small" dirty="0" smtClean="0">
                <a:solidFill>
                  <a:srgbClr val="C00000"/>
                </a:solidFill>
                <a:latin typeface="Calibri" panose="020F0502020204030204" pitchFamily="34" charset="0"/>
              </a:rPr>
              <a:t>и нашия план</a:t>
            </a:r>
            <a:r>
              <a:rPr lang="en-US" altLang="bg-BG" sz="3200" b="1" cap="small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bg-BG" altLang="bg-BG" sz="3200" b="1" cap="small" dirty="0" smtClean="0">
                <a:solidFill>
                  <a:srgbClr val="C00000"/>
                </a:solidFill>
                <a:latin typeface="Calibri" panose="020F0502020204030204" pitchFamily="34" charset="0"/>
              </a:rPr>
              <a:t>вие МОЖЕТЕ</a:t>
            </a:r>
            <a:r>
              <a:rPr lang="en-US" altLang="bg-BG" sz="3200" b="1" cap="small" dirty="0" smtClean="0">
                <a:solidFill>
                  <a:srgbClr val="C00000"/>
                </a:solidFill>
                <a:latin typeface="Calibri" panose="020F0502020204030204" pitchFamily="34" charset="0"/>
              </a:rPr>
              <a:t>!</a:t>
            </a:r>
            <a:endParaRPr lang="en-US" altLang="bg-BG" sz="3200" b="1" cap="small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15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5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2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25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5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5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5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52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52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50"/>
                                        <p:tgtEl>
                                          <p:spTgt spid="52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522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2" grpId="0" animBg="1"/>
      <p:bldP spid="22" grpId="1" animBg="1"/>
      <p:bldP spid="23" grpId="0" animBg="1"/>
      <p:bldP spid="23" grpId="1" animBg="1"/>
      <p:bldP spid="7" grpId="0"/>
      <p:bldP spid="7" grpId="1"/>
      <p:bldP spid="31" grpId="0"/>
      <p:bldP spid="31" grpId="1"/>
      <p:bldP spid="32" grpId="0"/>
      <p:bldP spid="32" grpId="1"/>
      <p:bldP spid="19" grpId="0" build="allAtOnce"/>
      <p:bldP spid="24" grpId="0" animBg="1"/>
      <p:bldP spid="24" grpId="1" animBg="1"/>
      <p:bldP spid="26" grpId="0" animBg="1"/>
      <p:bldP spid="26" grpId="1" animBg="1"/>
      <p:bldP spid="28" grpId="0" animBg="1"/>
      <p:bldP spid="28" grpId="1" animBg="1"/>
      <p:bldP spid="33" grpId="0"/>
      <p:bldP spid="33" grpId="1"/>
      <p:bldP spid="34" grpId="0"/>
      <p:bldP spid="34" grpId="1"/>
      <p:bldP spid="35" grpId="0"/>
      <p:bldP spid="35" grpId="1"/>
      <p:bldP spid="21" grpId="0" build="allAtOnce"/>
      <p:bldP spid="52" grpId="0"/>
      <p:bldP spid="52" grpId="1"/>
      <p:bldP spid="53" grpId="0"/>
      <p:bldGraphic spid="51" grpId="0">
        <p:bldAsOne/>
      </p:bldGraphic>
      <p:bldP spid="3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r="46688"/>
          <a:stretch/>
        </p:blipFill>
        <p:spPr>
          <a:xfrm>
            <a:off x="3343" y="3212"/>
            <a:ext cx="4459327" cy="6854788"/>
          </a:xfrm>
          <a:prstGeom prst="rect">
            <a:avLst/>
          </a:prstGeom>
        </p:spPr>
      </p:pic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4716016" y="1340768"/>
            <a:ext cx="406470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b="1" dirty="0">
                <a:solidFill>
                  <a:srgbClr val="C00000"/>
                </a:solidFill>
              </a:rPr>
              <a:t>„</a:t>
            </a:r>
            <a:r>
              <a:rPr lang="ru-RU" altLang="bg-BG" b="1" dirty="0">
                <a:solidFill>
                  <a:srgbClr val="C00000"/>
                </a:solidFill>
              </a:rPr>
              <a:t>Повечето хора никога не забогатяват, просто защото не са научени да разпознават възможностите пред себе си.</a:t>
            </a:r>
            <a:r>
              <a:rPr lang="bg-BG" altLang="bg-BG" b="1" dirty="0">
                <a:solidFill>
                  <a:srgbClr val="C00000"/>
                </a:solidFill>
              </a:rPr>
              <a:t>“</a:t>
            </a:r>
            <a:endParaRPr lang="ru-RU" altLang="bg-BG" b="1" dirty="0">
              <a:solidFill>
                <a:srgbClr val="C00000"/>
              </a:solidFill>
            </a:endParaRPr>
          </a:p>
          <a:p>
            <a:pPr algn="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bg-BG" sz="2400" dirty="0" smtClean="0">
                <a:solidFill>
                  <a:schemeClr val="bg1">
                    <a:lumMod val="50000"/>
                  </a:schemeClr>
                </a:solidFill>
              </a:rPr>
              <a:t>Робърт </a:t>
            </a:r>
            <a:r>
              <a:rPr lang="ru-RU" altLang="bg-BG" sz="2400" dirty="0">
                <a:solidFill>
                  <a:schemeClr val="bg1">
                    <a:lumMod val="50000"/>
                  </a:schemeClr>
                </a:solidFill>
              </a:rPr>
              <a:t>Кийосаки</a:t>
            </a:r>
            <a:endParaRPr lang="bg-BG" altLang="bg-BG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6976" y="188913"/>
            <a:ext cx="260569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5"/>
          <p:cNvSpPr txBox="1">
            <a:spLocks noChangeArrowheads="1"/>
          </p:cNvSpPr>
          <p:nvPr/>
        </p:nvSpPr>
        <p:spPr bwMode="auto">
          <a:xfrm>
            <a:off x="2620307" y="344488"/>
            <a:ext cx="39240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bg-BG" altLang="bg-BG" sz="4000">
                <a:solidFill>
                  <a:srgbClr val="FFFFFF"/>
                </a:solidFill>
                <a:latin typeface="Calibri" panose="020F0502020204030204" pitchFamily="34" charset="0"/>
              </a:rPr>
              <a:t>ЗАЩО ФОРЕВЪР?</a:t>
            </a:r>
            <a:endParaRPr lang="en-US" altLang="bg-BG" sz="40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65539" name="Content Placeholder 2"/>
          <p:cNvSpPr txBox="1">
            <a:spLocks/>
          </p:cNvSpPr>
          <p:nvPr/>
        </p:nvSpPr>
        <p:spPr bwMode="auto">
          <a:xfrm>
            <a:off x="4355976" y="2492896"/>
            <a:ext cx="4624512" cy="3241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bg-BG" sz="2500" dirty="0" smtClean="0">
                <a:latin typeface="Calibri" panose="020F0502020204030204" pitchFamily="34" charset="0"/>
              </a:rPr>
              <a:t>Сам </a:t>
            </a:r>
            <a:r>
              <a:rPr lang="bg-BG" altLang="bg-BG" sz="2500" dirty="0">
                <a:latin typeface="Calibri" panose="020F0502020204030204" pitchFamily="34" charset="0"/>
              </a:rPr>
              <a:t>сте си шеф</a:t>
            </a:r>
            <a:endParaRPr lang="en-US" altLang="bg-BG" sz="2500" dirty="0">
              <a:latin typeface="Calibri" panose="020F0502020204030204" pitchFamily="34" charset="0"/>
            </a:endParaRPr>
          </a:p>
          <a:p>
            <a:pPr eaLnBrk="1" hangingPunct="1"/>
            <a:r>
              <a:rPr lang="bg-BG" altLang="bg-BG" sz="2500" dirty="0">
                <a:latin typeface="Calibri" panose="020F0502020204030204" pitchFamily="34" charset="0"/>
              </a:rPr>
              <a:t>Няма риск</a:t>
            </a:r>
            <a:endParaRPr lang="en-US" altLang="bg-BG" sz="2500" dirty="0">
              <a:latin typeface="Calibri" panose="020F0502020204030204" pitchFamily="34" charset="0"/>
            </a:endParaRPr>
          </a:p>
          <a:p>
            <a:pPr eaLnBrk="1" hangingPunct="1"/>
            <a:r>
              <a:rPr lang="bg-BG" altLang="bg-BG" sz="2500" dirty="0" smtClean="0">
                <a:latin typeface="Calibri" panose="020F0502020204030204" pitchFamily="34" charset="0"/>
              </a:rPr>
              <a:t>Частична или пълна заетост</a:t>
            </a:r>
            <a:endParaRPr lang="en-US" altLang="bg-BG" sz="2500" dirty="0">
              <a:latin typeface="Calibri" panose="020F0502020204030204" pitchFamily="34" charset="0"/>
            </a:endParaRPr>
          </a:p>
          <a:p>
            <a:pPr eaLnBrk="1" hangingPunct="1"/>
            <a:r>
              <a:rPr lang="bg-BG" altLang="bg-BG" sz="2500" dirty="0" smtClean="0">
                <a:latin typeface="Calibri" panose="020F0502020204030204" pitchFamily="34" charset="0"/>
              </a:rPr>
              <a:t>Уникални продукти</a:t>
            </a:r>
            <a:endParaRPr lang="en-US" altLang="bg-BG" sz="2500" dirty="0">
              <a:latin typeface="Calibri" panose="020F0502020204030204" pitchFamily="34" charset="0"/>
            </a:endParaRPr>
          </a:p>
          <a:p>
            <a:pPr eaLnBrk="1" hangingPunct="1"/>
            <a:r>
              <a:rPr lang="bg-BG" altLang="bg-BG" sz="2500" dirty="0">
                <a:latin typeface="Calibri" panose="020F0502020204030204" pitchFamily="34" charset="0"/>
              </a:rPr>
              <a:t>Доживотен договор</a:t>
            </a:r>
            <a:r>
              <a:rPr lang="en-US" altLang="bg-BG" sz="2500" dirty="0">
                <a:latin typeface="Calibri" panose="020F0502020204030204" pitchFamily="34" charset="0"/>
              </a:rPr>
              <a:t>…</a:t>
            </a:r>
          </a:p>
          <a:p>
            <a:pPr eaLnBrk="1" hangingPunct="1"/>
            <a:r>
              <a:rPr lang="bg-BG" altLang="bg-BG" sz="2500" dirty="0">
                <a:latin typeface="Calibri" panose="020F0502020204030204" pitchFamily="34" charset="0"/>
              </a:rPr>
              <a:t>Неограничен потенциал за печалба и </a:t>
            </a:r>
            <a:r>
              <a:rPr lang="bg-BG" altLang="bg-BG" sz="2500" dirty="0" smtClean="0">
                <a:latin typeface="Calibri" panose="020F0502020204030204" pitchFamily="34" charset="0"/>
              </a:rPr>
              <a:t>растеж</a:t>
            </a:r>
            <a:endParaRPr lang="en-US" altLang="bg-BG" sz="2500" dirty="0">
              <a:latin typeface="Calibri" panose="020F050202020403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11764" y="1196694"/>
            <a:ext cx="7929563" cy="1137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bg-BG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Изисква време, но е достъпно </a:t>
            </a:r>
            <a:br>
              <a:rPr lang="bg-BG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bg-BG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и всеки може да го постигне!</a:t>
            </a:r>
            <a:endParaRPr lang="en-US" dirty="0" smtClean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>
              <a:defRPr/>
            </a:pPr>
            <a:endParaRPr lang="en-US" dirty="0" smtClean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7" name="19 - Ορθογώνιο"/>
          <p:cNvSpPr/>
          <p:nvPr/>
        </p:nvSpPr>
        <p:spPr>
          <a:xfrm>
            <a:off x="124138" y="432765"/>
            <a:ext cx="3995936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 ЗАЩО ФОРЕВЪР?</a:t>
            </a:r>
          </a:p>
        </p:txBody>
      </p:sp>
      <p:pic>
        <p:nvPicPr>
          <p:cNvPr id="6554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65" y="2478686"/>
            <a:ext cx="3414752" cy="339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6976" y="188913"/>
            <a:ext cx="260569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2951637"/>
            <a:ext cx="914400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bg-BG" altLang="bg-BG" sz="5400" dirty="0">
                <a:solidFill>
                  <a:srgbClr val="CC9900"/>
                </a:solidFill>
                <a:latin typeface="Calibri" panose="020F0502020204030204" pitchFamily="34" charset="0"/>
              </a:rPr>
              <a:t>Вашата </a:t>
            </a:r>
            <a:r>
              <a:rPr lang="bg-BG" altLang="bg-BG" sz="5400" dirty="0" smtClean="0">
                <a:solidFill>
                  <a:srgbClr val="CC9900"/>
                </a:solidFill>
                <a:latin typeface="Calibri" panose="020F0502020204030204" pitchFamily="34" charset="0"/>
              </a:rPr>
              <a:t>мечта</a:t>
            </a:r>
          </a:p>
          <a:p>
            <a:pPr algn="ctr">
              <a:lnSpc>
                <a:spcPts val="5600"/>
              </a:lnSpc>
              <a:spcBef>
                <a:spcPct val="0"/>
              </a:spcBef>
              <a:buNone/>
            </a:pPr>
            <a:r>
              <a:rPr lang="bg-BG" altLang="bg-BG" sz="5400" dirty="0">
                <a:solidFill>
                  <a:srgbClr val="CC9900"/>
                </a:solidFill>
                <a:latin typeface="Calibri" panose="020F0502020204030204" pitchFamily="34" charset="0"/>
              </a:rPr>
              <a:t>наш </a:t>
            </a:r>
            <a:r>
              <a:rPr lang="bg-BG" altLang="bg-BG" sz="5400" dirty="0" smtClean="0">
                <a:solidFill>
                  <a:srgbClr val="CC9900"/>
                </a:solidFill>
                <a:latin typeface="Calibri" panose="020F0502020204030204" pitchFamily="34" charset="0"/>
              </a:rPr>
              <a:t>план</a:t>
            </a:r>
            <a:endParaRPr lang="en-US" altLang="bg-BG" sz="5400" dirty="0">
              <a:solidFill>
                <a:srgbClr val="CC9900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5" t="5927" r="6988" b="7342"/>
          <a:stretch/>
        </p:blipFill>
        <p:spPr>
          <a:xfrm flipH="1">
            <a:off x="-5130" y="2112001"/>
            <a:ext cx="1709045" cy="2512669"/>
          </a:xfrm>
          <a:prstGeom prst="rect">
            <a:avLst/>
          </a:prstGeom>
        </p:spPr>
      </p:pic>
      <p:pic>
        <p:nvPicPr>
          <p:cNvPr id="16" name="Picture 2" descr="shutterstock_3005844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0" b="3021"/>
          <a:stretch/>
        </p:blipFill>
        <p:spPr bwMode="auto">
          <a:xfrm>
            <a:off x="6996495" y="1948770"/>
            <a:ext cx="2147505" cy="25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 descr="shutterstock_2996252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4" t="199" r="-1" b="17575"/>
          <a:stretch/>
        </p:blipFill>
        <p:spPr bwMode="auto">
          <a:xfrm>
            <a:off x="2855766" y="4708593"/>
            <a:ext cx="1614634" cy="214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" r="7867" b="4872"/>
          <a:stretch/>
        </p:blipFill>
        <p:spPr>
          <a:xfrm>
            <a:off x="1786148" y="174"/>
            <a:ext cx="2770584" cy="1995016"/>
          </a:xfrm>
          <a:prstGeom prst="rect">
            <a:avLst/>
          </a:prstGeom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3"/>
          <a:stretch/>
        </p:blipFill>
        <p:spPr bwMode="auto">
          <a:xfrm>
            <a:off x="-5130" y="4708592"/>
            <a:ext cx="2863452" cy="214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shutterstock_2785464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b="33988"/>
          <a:stretch/>
        </p:blipFill>
        <p:spPr bwMode="auto">
          <a:xfrm>
            <a:off x="4642544" y="-1984"/>
            <a:ext cx="2315936" cy="2004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16864" r="14623" b="24157"/>
          <a:stretch/>
        </p:blipFill>
        <p:spPr>
          <a:xfrm>
            <a:off x="-5129" y="-417"/>
            <a:ext cx="1776514" cy="2004807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7" b="13345"/>
          <a:stretch/>
        </p:blipFill>
        <p:spPr bwMode="auto">
          <a:xfrm>
            <a:off x="7035306" y="-1"/>
            <a:ext cx="2111298" cy="198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36" b="24649"/>
          <a:stretch/>
        </p:blipFill>
        <p:spPr bwMode="auto">
          <a:xfrm>
            <a:off x="6559881" y="4390678"/>
            <a:ext cx="2584119" cy="247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333" y="4837369"/>
            <a:ext cx="2943031" cy="2034810"/>
          </a:xfrm>
          <a:prstGeom prst="rect">
            <a:avLst/>
          </a:prstGeom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0048" y="2340744"/>
            <a:ext cx="260569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45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5750"/>
            <a:ext cx="9144000" cy="53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Box 9"/>
          <p:cNvSpPr txBox="1">
            <a:spLocks noChangeArrowheads="1"/>
          </p:cNvSpPr>
          <p:nvPr/>
        </p:nvSpPr>
        <p:spPr bwMode="auto">
          <a:xfrm>
            <a:off x="323850" y="4868863"/>
            <a:ext cx="5832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3600">
                <a:solidFill>
                  <a:srgbClr val="FFFFFF"/>
                </a:solidFill>
                <a:latin typeface="Trebuchet MS" panose="020B0603020202020204" pitchFamily="34" charset="0"/>
              </a:rPr>
              <a:t>Промени съдбата си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3600">
                <a:solidFill>
                  <a:srgbClr val="FFFFFF"/>
                </a:solidFill>
                <a:latin typeface="Trebuchet MS" panose="020B0603020202020204" pitchFamily="34" charset="0"/>
              </a:rPr>
              <a:t>с усмивка.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4" descr="C:\Users\Stefan Staev\AppData\Local\Microsoft\Windows\Temporary Internet Files\Content.IE5\EHEH8LD3\MP900321197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" r="2919"/>
          <a:stretch/>
        </p:blipFill>
        <p:spPr bwMode="auto">
          <a:xfrm>
            <a:off x="0" y="2813"/>
            <a:ext cx="4579483" cy="686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r="4876"/>
          <a:stretch/>
        </p:blipFill>
        <p:spPr bwMode="auto">
          <a:xfrm>
            <a:off x="4469592" y="0"/>
            <a:ext cx="468052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1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8" r="5322"/>
          <a:stretch/>
        </p:blipFill>
        <p:spPr bwMode="auto">
          <a:xfrm>
            <a:off x="4467992" y="3429000"/>
            <a:ext cx="4676008" cy="345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3" r="10518"/>
          <a:stretch/>
        </p:blipFill>
        <p:spPr bwMode="auto">
          <a:xfrm>
            <a:off x="3579566" y="3293855"/>
            <a:ext cx="864494" cy="73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7074" y="3298869"/>
            <a:ext cx="856211" cy="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7904" y="2161837"/>
            <a:ext cx="685800" cy="1030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0"/>
          <a:stretch/>
        </p:blipFill>
        <p:spPr bwMode="auto">
          <a:xfrm>
            <a:off x="4640932" y="1915319"/>
            <a:ext cx="79516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577405" y="2849048"/>
            <a:ext cx="266382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bg-BG" altLang="bg-BG" sz="2200" b="1" dirty="0"/>
              <a:t>С</a:t>
            </a:r>
            <a:r>
              <a:rPr lang="bg-BG" altLang="bg-BG" sz="2200" b="1" dirty="0" smtClean="0"/>
              <a:t>лужител</a:t>
            </a:r>
            <a:endParaRPr lang="en-US" altLang="bg-BG" sz="2200" b="1" dirty="0"/>
          </a:p>
        </p:txBody>
      </p:sp>
      <p:sp>
        <p:nvSpPr>
          <p:cNvPr id="10245" name="Oval 5"/>
          <p:cNvSpPr>
            <a:spLocks noChangeArrowheads="1"/>
          </p:cNvSpPr>
          <p:nvPr/>
        </p:nvSpPr>
        <p:spPr bwMode="auto">
          <a:xfrm>
            <a:off x="683518" y="692696"/>
            <a:ext cx="3600450" cy="89217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bg-BG" altLang="bg-BG" sz="2800" b="1" cap="small" dirty="0" smtClean="0">
                <a:solidFill>
                  <a:srgbClr val="0033CC"/>
                </a:solidFill>
              </a:rPr>
              <a:t>без </a:t>
            </a:r>
            <a:r>
              <a:rPr lang="bg-BG" altLang="bg-BG" sz="2800" b="1" cap="small" dirty="0">
                <a:solidFill>
                  <a:srgbClr val="0033CC"/>
                </a:solidFill>
              </a:rPr>
              <a:t>риск</a:t>
            </a:r>
            <a:endParaRPr lang="en-US" altLang="bg-BG" sz="2800" b="1" cap="small" dirty="0">
              <a:solidFill>
                <a:srgbClr val="0033CC"/>
              </a:solidFill>
            </a:endParaRP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577652" y="1741602"/>
            <a:ext cx="3816350" cy="82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1900"/>
              </a:lnSpc>
              <a:spcBef>
                <a:spcPts val="0"/>
              </a:spcBef>
              <a:buFontTx/>
              <a:buNone/>
            </a:pPr>
            <a:r>
              <a:rPr lang="bg-BG" altLang="bg-BG" sz="1800" b="1" dirty="0" smtClean="0">
                <a:solidFill>
                  <a:srgbClr val="C00000"/>
                </a:solidFill>
              </a:rPr>
              <a:t>Възнаграждението </a:t>
            </a:r>
            <a:br>
              <a:rPr lang="bg-BG" altLang="bg-BG" sz="1800" b="1" dirty="0" smtClean="0">
                <a:solidFill>
                  <a:srgbClr val="C00000"/>
                </a:solidFill>
              </a:rPr>
            </a:br>
            <a:r>
              <a:rPr lang="bg-BG" altLang="bg-BG" sz="1800" b="1" dirty="0" smtClean="0">
                <a:solidFill>
                  <a:srgbClr val="C00000"/>
                </a:solidFill>
              </a:rPr>
              <a:t>зависи</a:t>
            </a:r>
            <a:r>
              <a:rPr lang="en-US" altLang="bg-BG" sz="1800" b="1" dirty="0" smtClean="0">
                <a:solidFill>
                  <a:srgbClr val="C00000"/>
                </a:solidFill>
              </a:rPr>
              <a:t/>
            </a:r>
            <a:br>
              <a:rPr lang="en-US" altLang="bg-BG" sz="1800" b="1" dirty="0" smtClean="0">
                <a:solidFill>
                  <a:srgbClr val="C00000"/>
                </a:solidFill>
              </a:rPr>
            </a:br>
            <a:r>
              <a:rPr lang="bg-BG" altLang="bg-BG" sz="1800" b="1" dirty="0" smtClean="0">
                <a:solidFill>
                  <a:srgbClr val="C00000"/>
                </a:solidFill>
              </a:rPr>
              <a:t>от </a:t>
            </a:r>
            <a:r>
              <a:rPr lang="bg-BG" altLang="bg-BG" sz="1800" b="1" dirty="0">
                <a:solidFill>
                  <a:srgbClr val="C00000"/>
                </a:solidFill>
              </a:rPr>
              <a:t>работодателя</a:t>
            </a:r>
            <a:r>
              <a:rPr lang="en-US" altLang="bg-BG" sz="18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4932511" y="2849048"/>
            <a:ext cx="266382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bg-BG" altLang="bg-BG" sz="2200" b="1" dirty="0" smtClean="0"/>
              <a:t>Инвеститор</a:t>
            </a:r>
            <a:endParaRPr lang="en-US" altLang="bg-BG" sz="2200" b="1" dirty="0"/>
          </a:p>
        </p:txBody>
      </p:sp>
      <p:sp>
        <p:nvSpPr>
          <p:cNvPr id="10248" name="Oval 8"/>
          <p:cNvSpPr>
            <a:spLocks noChangeArrowheads="1"/>
          </p:cNvSpPr>
          <p:nvPr/>
        </p:nvSpPr>
        <p:spPr bwMode="auto">
          <a:xfrm>
            <a:off x="4787900" y="688502"/>
            <a:ext cx="3671888" cy="95885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bg-BG" altLang="bg-BG" sz="2800" b="1" cap="small" dirty="0" smtClean="0">
                <a:solidFill>
                  <a:srgbClr val="0033CC"/>
                </a:solidFill>
              </a:rPr>
              <a:t>пасивен </a:t>
            </a:r>
            <a:r>
              <a:rPr lang="bg-BG" altLang="bg-BG" sz="2800" b="1" cap="small" dirty="0">
                <a:solidFill>
                  <a:srgbClr val="0033CC"/>
                </a:solidFill>
              </a:rPr>
              <a:t>доход</a:t>
            </a:r>
            <a:endParaRPr lang="en-US" altLang="bg-BG" sz="2800" b="1" cap="small" dirty="0">
              <a:solidFill>
                <a:srgbClr val="0033CC"/>
              </a:solidFill>
            </a:endParaRP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5286058" y="1700808"/>
            <a:ext cx="2663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bg-BG" altLang="bg-BG" sz="1800" b="1" dirty="0" smtClean="0">
                <a:solidFill>
                  <a:srgbClr val="C00000"/>
                </a:solidFill>
              </a:rPr>
              <a:t>Сериозен</a:t>
            </a:r>
            <a:r>
              <a:rPr lang="bg-BG" altLang="bg-BG" sz="1800" b="1" dirty="0">
                <a:solidFill>
                  <a:srgbClr val="C00000"/>
                </a:solidFill>
              </a:rPr>
              <a:t/>
            </a:r>
            <a:br>
              <a:rPr lang="bg-BG" altLang="bg-BG" sz="1800" b="1" dirty="0">
                <a:solidFill>
                  <a:srgbClr val="C00000"/>
                </a:solidFill>
              </a:rPr>
            </a:br>
            <a:r>
              <a:rPr lang="bg-BG" altLang="bg-BG" sz="1800" b="1" dirty="0">
                <a:solidFill>
                  <a:srgbClr val="C00000"/>
                </a:solidFill>
              </a:rPr>
              <a:t>финансов риск</a:t>
            </a:r>
            <a:endParaRPr lang="en-US" altLang="bg-BG" sz="1800" b="1" dirty="0">
              <a:solidFill>
                <a:srgbClr val="C00000"/>
              </a:solidFill>
            </a:endParaRP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-180454" y="3332928"/>
            <a:ext cx="381635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bg-BG" altLang="bg-BG" sz="2200" b="1" dirty="0"/>
              <a:t>С</a:t>
            </a:r>
            <a:r>
              <a:rPr lang="bg-BG" altLang="bg-BG" sz="2200" b="1" dirty="0" smtClean="0"/>
              <a:t>обственик </a:t>
            </a:r>
            <a:r>
              <a:rPr lang="bg-BG" altLang="bg-BG" sz="2200" b="1" dirty="0"/>
              <a:t>на бизнес                       </a:t>
            </a:r>
            <a:r>
              <a:rPr lang="en-US" altLang="bg-BG" sz="2200" dirty="0"/>
              <a:t>(</a:t>
            </a:r>
            <a:r>
              <a:rPr lang="bg-BG" altLang="bg-BG" sz="2200" dirty="0"/>
              <a:t>без служители</a:t>
            </a:r>
            <a:r>
              <a:rPr lang="en-US" altLang="bg-BG" sz="2200" dirty="0"/>
              <a:t>) </a:t>
            </a:r>
          </a:p>
        </p:txBody>
      </p:sp>
      <p:sp>
        <p:nvSpPr>
          <p:cNvPr id="10251" name="Oval 11"/>
          <p:cNvSpPr>
            <a:spLocks noChangeArrowheads="1"/>
          </p:cNvSpPr>
          <p:nvPr/>
        </p:nvSpPr>
        <p:spPr bwMode="auto">
          <a:xfrm>
            <a:off x="624205" y="4304982"/>
            <a:ext cx="3671888" cy="9216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000" tIns="108000" rIns="72000" anchor="ctr"/>
          <a:lstStyle/>
          <a:p>
            <a:pPr algn="ctr">
              <a:lnSpc>
                <a:spcPts val="2800"/>
              </a:lnSpc>
              <a:spcBef>
                <a:spcPts val="0"/>
              </a:spcBef>
            </a:pPr>
            <a:r>
              <a:rPr lang="bg-BG" altLang="bg-BG" sz="2800" b="1" cap="small" dirty="0">
                <a:solidFill>
                  <a:srgbClr val="0033CC"/>
                </a:solidFill>
                <a:latin typeface="Calibri" panose="020F0502020204030204" pitchFamily="34" charset="0"/>
              </a:rPr>
              <a:t>вие контролирате </a:t>
            </a:r>
            <a:endParaRPr lang="en-GB" altLang="bg-BG" sz="2800" b="1" cap="small" dirty="0">
              <a:solidFill>
                <a:srgbClr val="0033CC"/>
              </a:solidFill>
              <a:latin typeface="Calibri" panose="020F0502020204030204" pitchFamily="34" charset="0"/>
            </a:endParaRPr>
          </a:p>
          <a:p>
            <a:pPr algn="ctr">
              <a:lnSpc>
                <a:spcPts val="2900"/>
              </a:lnSpc>
            </a:pPr>
            <a:r>
              <a:rPr lang="bg-BG" altLang="bg-BG" sz="2800" b="1" cap="small" dirty="0">
                <a:solidFill>
                  <a:srgbClr val="0033CC"/>
                </a:solidFill>
                <a:latin typeface="Calibri" panose="020F0502020204030204" pitchFamily="34" charset="0"/>
              </a:rPr>
              <a:t>дохода си</a:t>
            </a:r>
            <a:endParaRPr lang="en-US" altLang="bg-BG" sz="2800" b="1" cap="small" dirty="0">
              <a:solidFill>
                <a:srgbClr val="0033CC"/>
              </a:solidFill>
              <a:latin typeface="Calibri" panose="020F0502020204030204" pitchFamily="34" charset="0"/>
            </a:endParaRP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550982" y="5380038"/>
            <a:ext cx="38163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bg-BG" altLang="bg-BG" sz="1800" b="1" dirty="0" smtClean="0">
                <a:solidFill>
                  <a:srgbClr val="C00000"/>
                </a:solidFill>
              </a:rPr>
              <a:t>Спирате да </a:t>
            </a:r>
            <a:r>
              <a:rPr lang="bg-BG" altLang="bg-BG" sz="1800" b="1" dirty="0">
                <a:solidFill>
                  <a:srgbClr val="C00000"/>
                </a:solidFill>
              </a:rPr>
              <a:t>работите</a:t>
            </a:r>
            <a:r>
              <a:rPr lang="en-US" altLang="bg-BG" sz="1800" b="1" dirty="0" smtClean="0">
                <a:solidFill>
                  <a:srgbClr val="C00000"/>
                </a:solidFill>
              </a:rPr>
              <a:t>,</a:t>
            </a:r>
            <a:r>
              <a:rPr lang="bg-BG" altLang="bg-BG" sz="1800" b="1" dirty="0">
                <a:solidFill>
                  <a:srgbClr val="C00000"/>
                </a:solidFill>
              </a:rPr>
              <a:t/>
            </a:r>
            <a:br>
              <a:rPr lang="bg-BG" altLang="bg-BG" sz="1800" b="1" dirty="0">
                <a:solidFill>
                  <a:srgbClr val="C00000"/>
                </a:solidFill>
              </a:rPr>
            </a:br>
            <a:r>
              <a:rPr lang="bg-BG" altLang="bg-BG" sz="1800" b="1" dirty="0" smtClean="0">
                <a:solidFill>
                  <a:srgbClr val="C00000"/>
                </a:solidFill>
              </a:rPr>
              <a:t>спирате </a:t>
            </a:r>
            <a:r>
              <a:rPr lang="bg-BG" altLang="bg-BG" sz="1800" b="1" dirty="0">
                <a:solidFill>
                  <a:srgbClr val="C00000"/>
                </a:solidFill>
              </a:rPr>
              <a:t>да печелите</a:t>
            </a:r>
            <a:r>
              <a:rPr lang="en-US" altLang="bg-BG" sz="18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5417443" y="3329305"/>
            <a:ext cx="352266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bg-BG" altLang="bg-BG" sz="2200" b="1" dirty="0"/>
              <a:t>С</a:t>
            </a:r>
            <a:r>
              <a:rPr lang="bg-BG" altLang="bg-BG" sz="2200" b="1" dirty="0" smtClean="0"/>
              <a:t>обственик </a:t>
            </a:r>
            <a:r>
              <a:rPr lang="bg-BG" altLang="bg-BG" sz="2200" b="1" dirty="0"/>
              <a:t>на бизнес </a:t>
            </a:r>
            <a:r>
              <a:rPr lang="bg-BG" altLang="bg-BG" sz="2200" b="1" dirty="0" smtClean="0"/>
              <a:t/>
            </a:r>
            <a:br>
              <a:rPr lang="bg-BG" altLang="bg-BG" sz="2200" b="1" dirty="0" smtClean="0"/>
            </a:br>
            <a:r>
              <a:rPr lang="en-US" altLang="bg-BG" sz="2200" dirty="0" smtClean="0"/>
              <a:t>(</a:t>
            </a:r>
            <a:r>
              <a:rPr lang="bg-BG" altLang="bg-BG" sz="2200" dirty="0"/>
              <a:t>със служители</a:t>
            </a:r>
            <a:r>
              <a:rPr lang="en-US" altLang="bg-BG" sz="2200" dirty="0"/>
              <a:t> )</a:t>
            </a:r>
          </a:p>
        </p:txBody>
      </p:sp>
      <p:sp>
        <p:nvSpPr>
          <p:cNvPr id="10254" name="Oval 14"/>
          <p:cNvSpPr>
            <a:spLocks noChangeArrowheads="1"/>
          </p:cNvSpPr>
          <p:nvPr/>
        </p:nvSpPr>
        <p:spPr bwMode="auto">
          <a:xfrm>
            <a:off x="4802188" y="4301809"/>
            <a:ext cx="3673475" cy="921702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000" tIns="0" rIns="72000" anchor="ctr"/>
          <a:lstStyle/>
          <a:p>
            <a:pPr algn="ctr">
              <a:lnSpc>
                <a:spcPts val="2800"/>
              </a:lnSpc>
              <a:spcBef>
                <a:spcPts val="0"/>
              </a:spcBef>
            </a:pPr>
            <a:r>
              <a:rPr lang="bg-BG" altLang="bg-BG" sz="2800" b="1" cap="small" dirty="0">
                <a:solidFill>
                  <a:srgbClr val="0033CC"/>
                </a:solidFill>
                <a:latin typeface="Calibri" panose="020F0502020204030204" pitchFamily="34" charset="0"/>
              </a:rPr>
              <a:t>печелите от </a:t>
            </a:r>
            <a:endParaRPr lang="en-GB" altLang="bg-BG" sz="2800" b="1" cap="small" dirty="0">
              <a:solidFill>
                <a:srgbClr val="0033CC"/>
              </a:solidFill>
              <a:latin typeface="Calibri" panose="020F0502020204030204" pitchFamily="34" charset="0"/>
            </a:endParaRPr>
          </a:p>
          <a:p>
            <a:pPr algn="ctr">
              <a:lnSpc>
                <a:spcPts val="2800"/>
              </a:lnSpc>
              <a:spcBef>
                <a:spcPts val="0"/>
              </a:spcBef>
            </a:pPr>
            <a:r>
              <a:rPr lang="bg-BG" altLang="bg-BG" sz="2800" b="1" cap="small" dirty="0">
                <a:solidFill>
                  <a:srgbClr val="0033CC"/>
                </a:solidFill>
                <a:latin typeface="Calibri" panose="020F0502020204030204" pitchFamily="34" charset="0"/>
              </a:rPr>
              <a:t>усилията на другите</a:t>
            </a:r>
            <a:endParaRPr lang="en-US" altLang="bg-BG" sz="2800" b="1" cap="small" dirty="0">
              <a:solidFill>
                <a:srgbClr val="0033CC"/>
              </a:solidFill>
              <a:latin typeface="Calibri" panose="020F0502020204030204" pitchFamily="34" charset="0"/>
            </a:endParaRPr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4730948" y="5375910"/>
            <a:ext cx="38163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bg-BG" altLang="bg-BG" sz="1800" b="1" dirty="0" smtClean="0">
                <a:solidFill>
                  <a:srgbClr val="C00000"/>
                </a:solidFill>
              </a:rPr>
              <a:t>Управленски </a:t>
            </a:r>
            <a:br>
              <a:rPr lang="bg-BG" altLang="bg-BG" sz="1800" b="1" dirty="0" smtClean="0">
                <a:solidFill>
                  <a:srgbClr val="C00000"/>
                </a:solidFill>
              </a:rPr>
            </a:br>
            <a:r>
              <a:rPr lang="bg-BG" altLang="bg-BG" sz="1800" b="1" dirty="0" smtClean="0">
                <a:solidFill>
                  <a:srgbClr val="C00000"/>
                </a:solidFill>
              </a:rPr>
              <a:t>главоболия</a:t>
            </a:r>
            <a:endParaRPr lang="en-US" altLang="bg-BG" sz="1800" b="1" dirty="0">
              <a:solidFill>
                <a:srgbClr val="C00000"/>
              </a:solidFill>
            </a:endParaRPr>
          </a:p>
        </p:txBody>
      </p:sp>
      <p:sp>
        <p:nvSpPr>
          <p:cNvPr id="23566" name="Line 16"/>
          <p:cNvSpPr>
            <a:spLocks noChangeShapeType="1"/>
          </p:cNvSpPr>
          <p:nvPr/>
        </p:nvSpPr>
        <p:spPr bwMode="auto">
          <a:xfrm>
            <a:off x="4500563" y="333375"/>
            <a:ext cx="0" cy="6048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bg-BG">
              <a:latin typeface="Calibri" panose="020F0502020204030204" pitchFamily="34" charset="0"/>
            </a:endParaRPr>
          </a:p>
        </p:txBody>
      </p:sp>
      <p:sp>
        <p:nvSpPr>
          <p:cNvPr id="23567" name="Line 17"/>
          <p:cNvSpPr>
            <a:spLocks noChangeShapeType="1"/>
          </p:cNvSpPr>
          <p:nvPr/>
        </p:nvSpPr>
        <p:spPr bwMode="auto">
          <a:xfrm>
            <a:off x="611188" y="3286125"/>
            <a:ext cx="8353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bg-BG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  <p:bldP spid="10245" grpId="0"/>
      <p:bldP spid="10246" grpId="0"/>
      <p:bldP spid="10247" grpId="0"/>
      <p:bldP spid="10248" grpId="0"/>
      <p:bldP spid="10249" grpId="0"/>
      <p:bldP spid="10250" grpId="0"/>
      <p:bldP spid="10251" grpId="0"/>
      <p:bldP spid="10252" grpId="0"/>
      <p:bldP spid="10253" grpId="0"/>
      <p:bldP spid="10254" grpId="0"/>
      <p:bldP spid="10255" grpId="0"/>
      <p:bldP spid="23566" grpId="0" animBg="1"/>
      <p:bldP spid="2356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304" y="1268760"/>
            <a:ext cx="897434" cy="3169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116263" y="2189044"/>
            <a:ext cx="897635" cy="1331718"/>
            <a:chOff x="3116263" y="2189044"/>
            <a:chExt cx="897635" cy="133171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6263" y="2189044"/>
              <a:ext cx="476610" cy="1296000"/>
            </a:xfrm>
            <a:prstGeom prst="rect">
              <a:avLst/>
            </a:prstGeom>
          </p:spPr>
        </p:pic>
        <p:sp>
          <p:nvSpPr>
            <p:cNvPr id="9223" name="Text Box 7"/>
            <p:cNvSpPr txBox="1">
              <a:spLocks noChangeArrowheads="1"/>
            </p:cNvSpPr>
            <p:nvPr/>
          </p:nvSpPr>
          <p:spPr bwMode="auto">
            <a:xfrm>
              <a:off x="3465842" y="3150874"/>
              <a:ext cx="548056" cy="369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bg-BG" sz="1800" dirty="0">
                  <a:solidFill>
                    <a:srgbClr val="C00000"/>
                  </a:solidFill>
                  <a:latin typeface="Arial" panose="020B0604020202020204" pitchFamily="34" charset="0"/>
                </a:rPr>
                <a:t>*10</a:t>
              </a:r>
            </a:p>
          </p:txBody>
        </p:sp>
      </p:grpSp>
      <p:sp>
        <p:nvSpPr>
          <p:cNvPr id="9374" name="Text Box 158"/>
          <p:cNvSpPr txBox="1">
            <a:spLocks noChangeArrowheads="1"/>
          </p:cNvSpPr>
          <p:nvPr/>
        </p:nvSpPr>
        <p:spPr bwMode="auto">
          <a:xfrm>
            <a:off x="611188" y="4398963"/>
            <a:ext cx="1427162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bg-BG" altLang="bg-BG" sz="2800" b="1">
                <a:solidFill>
                  <a:srgbClr val="0070C0"/>
                </a:solidFill>
              </a:rPr>
              <a:t>Вие      </a:t>
            </a:r>
            <a:r>
              <a:rPr lang="bg-BG" altLang="bg-BG" sz="2800" b="1">
                <a:solidFill>
                  <a:srgbClr val="C00000"/>
                </a:solidFill>
              </a:rPr>
              <a:t>10</a:t>
            </a:r>
            <a:r>
              <a:rPr lang="bg-BG" altLang="bg-BG" sz="2800" b="1">
                <a:solidFill>
                  <a:srgbClr val="0070C0"/>
                </a:solidFill>
              </a:rPr>
              <a:t> часа</a:t>
            </a:r>
            <a:endParaRPr lang="en-US" altLang="bg-BG" sz="2800" b="1">
              <a:solidFill>
                <a:srgbClr val="0070C0"/>
              </a:solidFill>
            </a:endParaRPr>
          </a:p>
        </p:txBody>
      </p:sp>
      <p:sp>
        <p:nvSpPr>
          <p:cNvPr id="9375" name="Line 159"/>
          <p:cNvSpPr>
            <a:spLocks noChangeShapeType="1"/>
          </p:cNvSpPr>
          <p:nvPr/>
        </p:nvSpPr>
        <p:spPr bwMode="auto">
          <a:xfrm flipV="1">
            <a:off x="1763713" y="836613"/>
            <a:ext cx="1366837" cy="2089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bg-BG"/>
          </a:p>
        </p:txBody>
      </p:sp>
      <p:sp>
        <p:nvSpPr>
          <p:cNvPr id="9376" name="Line 160"/>
          <p:cNvSpPr>
            <a:spLocks noChangeShapeType="1"/>
          </p:cNvSpPr>
          <p:nvPr/>
        </p:nvSpPr>
        <p:spPr bwMode="auto">
          <a:xfrm>
            <a:off x="1763713" y="2925763"/>
            <a:ext cx="1295400" cy="2016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bg-BG"/>
          </a:p>
        </p:txBody>
      </p:sp>
      <p:sp>
        <p:nvSpPr>
          <p:cNvPr id="9377" name="Line 161"/>
          <p:cNvSpPr>
            <a:spLocks noChangeShapeType="1"/>
          </p:cNvSpPr>
          <p:nvPr/>
        </p:nvSpPr>
        <p:spPr bwMode="auto">
          <a:xfrm>
            <a:off x="4067175" y="1011238"/>
            <a:ext cx="1081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bg-BG"/>
          </a:p>
        </p:txBody>
      </p:sp>
      <p:sp>
        <p:nvSpPr>
          <p:cNvPr id="9378" name="Line 162"/>
          <p:cNvSpPr>
            <a:spLocks noChangeShapeType="1"/>
          </p:cNvSpPr>
          <p:nvPr/>
        </p:nvSpPr>
        <p:spPr bwMode="auto">
          <a:xfrm>
            <a:off x="4067175" y="2917825"/>
            <a:ext cx="1081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bg-BG"/>
          </a:p>
        </p:txBody>
      </p:sp>
      <p:sp>
        <p:nvSpPr>
          <p:cNvPr id="9379" name="Line 163"/>
          <p:cNvSpPr>
            <a:spLocks noChangeShapeType="1"/>
          </p:cNvSpPr>
          <p:nvPr/>
        </p:nvSpPr>
        <p:spPr bwMode="auto">
          <a:xfrm>
            <a:off x="4067175" y="5084763"/>
            <a:ext cx="1081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bg-BG"/>
          </a:p>
        </p:txBody>
      </p:sp>
      <p:grpSp>
        <p:nvGrpSpPr>
          <p:cNvPr id="15" name="Group 14"/>
          <p:cNvGrpSpPr/>
          <p:nvPr/>
        </p:nvGrpSpPr>
        <p:grpSpPr>
          <a:xfrm>
            <a:off x="3151551" y="261638"/>
            <a:ext cx="857408" cy="1335388"/>
            <a:chOff x="3151551" y="261638"/>
            <a:chExt cx="857408" cy="13353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551" y="261638"/>
              <a:ext cx="446667" cy="1296000"/>
            </a:xfrm>
            <a:prstGeom prst="rect">
              <a:avLst/>
            </a:prstGeom>
          </p:spPr>
        </p:pic>
        <p:sp>
          <p:nvSpPr>
            <p:cNvPr id="24739" name="Text Box 164"/>
            <p:cNvSpPr txBox="1">
              <a:spLocks noChangeArrowheads="1"/>
            </p:cNvSpPr>
            <p:nvPr/>
          </p:nvSpPr>
          <p:spPr bwMode="auto">
            <a:xfrm>
              <a:off x="3462661" y="1227138"/>
              <a:ext cx="546298" cy="369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bg-BG" sz="1800" dirty="0">
                  <a:solidFill>
                    <a:srgbClr val="C00000"/>
                  </a:solidFill>
                  <a:latin typeface="Arial" panose="020B0604020202020204" pitchFamily="34" charset="0"/>
                </a:rPr>
                <a:t>*10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097595" y="4441448"/>
            <a:ext cx="969354" cy="1328321"/>
            <a:chOff x="3097595" y="4441448"/>
            <a:chExt cx="969354" cy="132832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7595" y="4441448"/>
              <a:ext cx="519251" cy="1296000"/>
            </a:xfrm>
            <a:prstGeom prst="rect">
              <a:avLst/>
            </a:prstGeom>
          </p:spPr>
        </p:pic>
        <p:sp>
          <p:nvSpPr>
            <p:cNvPr id="9381" name="Text Box 165"/>
            <p:cNvSpPr txBox="1">
              <a:spLocks noChangeArrowheads="1"/>
            </p:cNvSpPr>
            <p:nvPr/>
          </p:nvSpPr>
          <p:spPr bwMode="auto">
            <a:xfrm>
              <a:off x="3490240" y="5399881"/>
              <a:ext cx="576709" cy="369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bg-BG" sz="1800" dirty="0">
                  <a:solidFill>
                    <a:srgbClr val="C00000"/>
                  </a:solidFill>
                  <a:latin typeface="Arial" panose="020B0604020202020204" pitchFamily="34" charset="0"/>
                </a:rPr>
                <a:t>*10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358483" y="4467794"/>
            <a:ext cx="1152773" cy="1340879"/>
            <a:chOff x="6444208" y="4467794"/>
            <a:chExt cx="1152773" cy="134087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4208" y="4467794"/>
              <a:ext cx="554688" cy="1296000"/>
            </a:xfrm>
            <a:prstGeom prst="rect">
              <a:avLst/>
            </a:prstGeom>
          </p:spPr>
        </p:pic>
        <p:sp>
          <p:nvSpPr>
            <p:cNvPr id="24671" name="Text Box 202"/>
            <p:cNvSpPr txBox="1">
              <a:spLocks noChangeArrowheads="1"/>
            </p:cNvSpPr>
            <p:nvPr/>
          </p:nvSpPr>
          <p:spPr bwMode="auto">
            <a:xfrm>
              <a:off x="6876256" y="5438785"/>
              <a:ext cx="720725" cy="369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bg-BG" sz="1800" dirty="0">
                  <a:solidFill>
                    <a:srgbClr val="C00000"/>
                  </a:solidFill>
                  <a:latin typeface="Arial" panose="020B0604020202020204" pitchFamily="34" charset="0"/>
                </a:rPr>
                <a:t>*10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332555" y="4459482"/>
            <a:ext cx="1416158" cy="1349189"/>
            <a:chOff x="7332555" y="4459482"/>
            <a:chExt cx="1416158" cy="134918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2555" y="4459482"/>
              <a:ext cx="882576" cy="1296000"/>
            </a:xfrm>
            <a:prstGeom prst="rect">
              <a:avLst/>
            </a:prstGeom>
          </p:spPr>
        </p:pic>
        <p:sp>
          <p:nvSpPr>
            <p:cNvPr id="24669" name="Text Box 203"/>
            <p:cNvSpPr txBox="1">
              <a:spLocks noChangeArrowheads="1"/>
            </p:cNvSpPr>
            <p:nvPr/>
          </p:nvSpPr>
          <p:spPr bwMode="auto">
            <a:xfrm>
              <a:off x="8027988" y="5438783"/>
              <a:ext cx="720725" cy="369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bg-BG" sz="1800">
                  <a:solidFill>
                    <a:srgbClr val="C00000"/>
                  </a:solidFill>
                  <a:latin typeface="Arial" panose="020B0604020202020204" pitchFamily="34" charset="0"/>
                </a:rPr>
                <a:t>*10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677015" y="2189044"/>
            <a:ext cx="1071698" cy="1387597"/>
            <a:chOff x="7677015" y="2189044"/>
            <a:chExt cx="1071698" cy="138759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7015" y="2189044"/>
              <a:ext cx="523584" cy="1296000"/>
            </a:xfrm>
            <a:prstGeom prst="rect">
              <a:avLst/>
            </a:prstGeom>
          </p:spPr>
        </p:pic>
        <p:sp>
          <p:nvSpPr>
            <p:cNvPr id="24605" name="Text Box 206"/>
            <p:cNvSpPr txBox="1">
              <a:spLocks noChangeArrowheads="1"/>
            </p:cNvSpPr>
            <p:nvPr/>
          </p:nvSpPr>
          <p:spPr bwMode="auto">
            <a:xfrm>
              <a:off x="8027988" y="3206753"/>
              <a:ext cx="720725" cy="369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bg-BG" sz="1800">
                  <a:solidFill>
                    <a:srgbClr val="C00000"/>
                  </a:solidFill>
                  <a:latin typeface="Arial" panose="020B0604020202020204" pitchFamily="34" charset="0"/>
                </a:rPr>
                <a:t>*10</a:t>
              </a:r>
            </a:p>
          </p:txBody>
        </p:sp>
      </p:grpSp>
      <p:sp>
        <p:nvSpPr>
          <p:cNvPr id="9423" name="Line 207"/>
          <p:cNvSpPr>
            <a:spLocks noChangeShapeType="1"/>
          </p:cNvSpPr>
          <p:nvPr/>
        </p:nvSpPr>
        <p:spPr bwMode="auto">
          <a:xfrm>
            <a:off x="1763713" y="2925763"/>
            <a:ext cx="1225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bg-BG"/>
          </a:p>
        </p:txBody>
      </p:sp>
      <p:sp>
        <p:nvSpPr>
          <p:cNvPr id="9425" name="Text Box 209"/>
          <p:cNvSpPr txBox="1">
            <a:spLocks noChangeArrowheads="1"/>
          </p:cNvSpPr>
          <p:nvPr/>
        </p:nvSpPr>
        <p:spPr bwMode="auto">
          <a:xfrm>
            <a:off x="1566242" y="5829300"/>
            <a:ext cx="19065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bg-BG" altLang="bg-BG" sz="1800" b="1" dirty="0">
                <a:solidFill>
                  <a:srgbClr val="0070C0"/>
                </a:solidFill>
              </a:rPr>
              <a:t>Общо    </a:t>
            </a:r>
            <a:r>
              <a:rPr lang="bg-BG" altLang="bg-BG" sz="2400" b="1" dirty="0">
                <a:solidFill>
                  <a:srgbClr val="C00000"/>
                </a:solidFill>
              </a:rPr>
              <a:t>40</a:t>
            </a:r>
            <a:r>
              <a:rPr lang="bg-BG" altLang="bg-BG" sz="1800" b="1" dirty="0">
                <a:solidFill>
                  <a:srgbClr val="0070C0"/>
                </a:solidFill>
              </a:rPr>
              <a:t> часа</a:t>
            </a:r>
            <a:endParaRPr lang="en-US" altLang="bg-BG" sz="1800" b="1" dirty="0">
              <a:solidFill>
                <a:srgbClr val="0070C0"/>
              </a:solidFill>
            </a:endParaRPr>
          </a:p>
        </p:txBody>
      </p:sp>
      <p:sp>
        <p:nvSpPr>
          <p:cNvPr id="9428" name="Text Box 212"/>
          <p:cNvSpPr txBox="1">
            <a:spLocks noChangeArrowheads="1"/>
          </p:cNvSpPr>
          <p:nvPr/>
        </p:nvSpPr>
        <p:spPr bwMode="auto">
          <a:xfrm>
            <a:off x="3654723" y="6343650"/>
            <a:ext cx="23002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bg-BG" altLang="bg-BG" sz="2000" b="1" dirty="0">
                <a:solidFill>
                  <a:srgbClr val="0070C0"/>
                </a:solidFill>
              </a:rPr>
              <a:t>Общо   </a:t>
            </a:r>
            <a:r>
              <a:rPr lang="bg-BG" altLang="bg-BG" sz="2800" b="1" dirty="0">
                <a:solidFill>
                  <a:srgbClr val="C00000"/>
                </a:solidFill>
              </a:rPr>
              <a:t>130</a:t>
            </a:r>
            <a:r>
              <a:rPr lang="bg-BG" altLang="bg-BG" sz="2000" b="1" dirty="0">
                <a:solidFill>
                  <a:srgbClr val="0070C0"/>
                </a:solidFill>
              </a:rPr>
              <a:t> часа</a:t>
            </a:r>
            <a:endParaRPr lang="en-US" altLang="bg-BG" sz="2000" b="1" dirty="0">
              <a:solidFill>
                <a:srgbClr val="0070C0"/>
              </a:solidFill>
            </a:endParaRPr>
          </a:p>
        </p:txBody>
      </p:sp>
      <p:sp>
        <p:nvSpPr>
          <p:cNvPr id="2" name="Right Brace 1"/>
          <p:cNvSpPr/>
          <p:nvPr/>
        </p:nvSpPr>
        <p:spPr>
          <a:xfrm rot="5400000">
            <a:off x="2199481" y="4009232"/>
            <a:ext cx="436563" cy="358775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b="1" dirty="0"/>
          </a:p>
        </p:txBody>
      </p:sp>
      <p:sp>
        <p:nvSpPr>
          <p:cNvPr id="225" name="Right Brace 224"/>
          <p:cNvSpPr/>
          <p:nvPr/>
        </p:nvSpPr>
        <p:spPr>
          <a:xfrm rot="5400000">
            <a:off x="4391818" y="2240757"/>
            <a:ext cx="360363" cy="806450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b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5288687" y="261638"/>
            <a:ext cx="1074723" cy="1335388"/>
            <a:chOff x="5288687" y="261638"/>
            <a:chExt cx="1074723" cy="13353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8687" y="261638"/>
              <a:ext cx="474336" cy="1296000"/>
            </a:xfrm>
            <a:prstGeom prst="rect">
              <a:avLst/>
            </a:prstGeom>
          </p:spPr>
        </p:pic>
        <p:sp>
          <p:nvSpPr>
            <p:cNvPr id="24737" name="Text Box 166"/>
            <p:cNvSpPr txBox="1">
              <a:spLocks noChangeArrowheads="1"/>
            </p:cNvSpPr>
            <p:nvPr/>
          </p:nvSpPr>
          <p:spPr bwMode="auto">
            <a:xfrm>
              <a:off x="5642685" y="1227138"/>
              <a:ext cx="720725" cy="369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bg-BG" sz="1800">
                  <a:solidFill>
                    <a:srgbClr val="C00000"/>
                  </a:solidFill>
                  <a:latin typeface="Arial" panose="020B0604020202020204" pitchFamily="34" charset="0"/>
                </a:rPr>
                <a:t>*10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445900" y="259929"/>
            <a:ext cx="1065356" cy="1337097"/>
            <a:chOff x="6531625" y="259929"/>
            <a:chExt cx="1065356" cy="1337097"/>
          </a:xfrm>
        </p:grpSpPr>
        <p:sp>
          <p:nvSpPr>
            <p:cNvPr id="24706" name="Text Box 167"/>
            <p:cNvSpPr txBox="1">
              <a:spLocks noChangeArrowheads="1"/>
            </p:cNvSpPr>
            <p:nvPr/>
          </p:nvSpPr>
          <p:spPr bwMode="auto">
            <a:xfrm>
              <a:off x="6876256" y="1227138"/>
              <a:ext cx="720725" cy="369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bg-BG" sz="1800" dirty="0">
                  <a:solidFill>
                    <a:srgbClr val="C00000"/>
                  </a:solidFill>
                  <a:latin typeface="Arial" panose="020B0604020202020204" pitchFamily="34" charset="0"/>
                </a:rPr>
                <a:t>*10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1625" y="259929"/>
              <a:ext cx="451139" cy="129600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7766943" y="259929"/>
            <a:ext cx="981770" cy="1337097"/>
            <a:chOff x="7766943" y="259929"/>
            <a:chExt cx="981770" cy="1337097"/>
          </a:xfrm>
        </p:grpSpPr>
        <p:sp>
          <p:nvSpPr>
            <p:cNvPr id="24704" name="Text Box 168"/>
            <p:cNvSpPr txBox="1">
              <a:spLocks noChangeArrowheads="1"/>
            </p:cNvSpPr>
            <p:nvPr/>
          </p:nvSpPr>
          <p:spPr bwMode="auto">
            <a:xfrm>
              <a:off x="8027988" y="1227138"/>
              <a:ext cx="720725" cy="369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bg-BG" sz="1800">
                  <a:solidFill>
                    <a:srgbClr val="C00000"/>
                  </a:solidFill>
                  <a:latin typeface="Arial" panose="020B0604020202020204" pitchFamily="34" charset="0"/>
                </a:rPr>
                <a:t>*10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6943" y="259929"/>
              <a:ext cx="348871" cy="1296000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5246215" y="2190646"/>
            <a:ext cx="1117195" cy="1385993"/>
            <a:chOff x="5246215" y="2190646"/>
            <a:chExt cx="1117195" cy="138599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6215" y="2190646"/>
              <a:ext cx="554814" cy="1296000"/>
            </a:xfrm>
            <a:prstGeom prst="rect">
              <a:avLst/>
            </a:prstGeom>
          </p:spPr>
        </p:pic>
        <p:sp>
          <p:nvSpPr>
            <p:cNvPr id="24638" name="Text Box 204"/>
            <p:cNvSpPr txBox="1">
              <a:spLocks noChangeArrowheads="1"/>
            </p:cNvSpPr>
            <p:nvPr/>
          </p:nvSpPr>
          <p:spPr bwMode="auto">
            <a:xfrm>
              <a:off x="5642685" y="3206751"/>
              <a:ext cx="720725" cy="369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bg-BG" sz="1800">
                  <a:solidFill>
                    <a:srgbClr val="C00000"/>
                  </a:solidFill>
                  <a:latin typeface="Arial" panose="020B0604020202020204" pitchFamily="34" charset="0"/>
                </a:rPr>
                <a:t>*10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383544" y="2208003"/>
            <a:ext cx="1127713" cy="1368641"/>
            <a:chOff x="6469269" y="2208003"/>
            <a:chExt cx="1127713" cy="136864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9269" y="2208003"/>
              <a:ext cx="575849" cy="1296000"/>
            </a:xfrm>
            <a:prstGeom prst="rect">
              <a:avLst/>
            </a:prstGeom>
          </p:spPr>
        </p:pic>
        <p:sp>
          <p:nvSpPr>
            <p:cNvPr id="24636" name="Text Box 205"/>
            <p:cNvSpPr txBox="1">
              <a:spLocks noChangeArrowheads="1"/>
            </p:cNvSpPr>
            <p:nvPr/>
          </p:nvSpPr>
          <p:spPr bwMode="auto">
            <a:xfrm>
              <a:off x="6876256" y="3206756"/>
              <a:ext cx="720726" cy="369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bg-BG" sz="1800" dirty="0">
                  <a:solidFill>
                    <a:srgbClr val="C00000"/>
                  </a:solidFill>
                  <a:latin typeface="Arial" panose="020B0604020202020204" pitchFamily="34" charset="0"/>
                </a:rPr>
                <a:t>*10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304649" y="4492819"/>
            <a:ext cx="1058764" cy="1315845"/>
            <a:chOff x="5304649" y="4492819"/>
            <a:chExt cx="1058764" cy="1315845"/>
          </a:xfrm>
        </p:grpSpPr>
        <p:sp>
          <p:nvSpPr>
            <p:cNvPr id="24702" name="Text Box 201"/>
            <p:cNvSpPr txBox="1">
              <a:spLocks noChangeArrowheads="1"/>
            </p:cNvSpPr>
            <p:nvPr/>
          </p:nvSpPr>
          <p:spPr bwMode="auto">
            <a:xfrm>
              <a:off x="5642688" y="5438776"/>
              <a:ext cx="720725" cy="369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bg-BG" sz="1800" dirty="0">
                  <a:solidFill>
                    <a:srgbClr val="C00000"/>
                  </a:solidFill>
                  <a:latin typeface="Arial" panose="020B0604020202020204" pitchFamily="34" charset="0"/>
                </a:rPr>
                <a:t>*10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4649" y="4492819"/>
              <a:ext cx="438048" cy="12960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9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9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"/>
                                        <p:tgtEl>
                                          <p:spTgt spid="9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9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9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500"/>
                                        <p:tgtEl>
                                          <p:spTgt spid="9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9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1" dur="500"/>
                                        <p:tgtEl>
                                          <p:spTgt spid="9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500"/>
                            </p:stCondLst>
                            <p:childTnLst>
                              <p:par>
                                <p:cTn id="9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0"/>
                            </p:stCondLst>
                            <p:childTnLst>
                              <p:par>
                                <p:cTn id="9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500"/>
                            </p:stCondLst>
                            <p:childTnLst>
                              <p:par>
                                <p:cTn id="10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9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74" grpId="0"/>
      <p:bldP spid="9375" grpId="0" animBg="1"/>
      <p:bldP spid="9376" grpId="0" animBg="1"/>
      <p:bldP spid="9377" grpId="0" animBg="1"/>
      <p:bldP spid="9378" grpId="0" animBg="1"/>
      <p:bldP spid="9379" grpId="0" animBg="1"/>
      <p:bldP spid="9423" grpId="0" animBg="1"/>
      <p:bldP spid="9425" grpId="0"/>
      <p:bldP spid="9428" grpId="0"/>
      <p:bldP spid="2" grpId="0" animBg="1"/>
      <p:bldP spid="2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ChangeArrowheads="1"/>
          </p:cNvSpPr>
          <p:nvPr/>
        </p:nvSpPr>
        <p:spPr bwMode="auto">
          <a:xfrm>
            <a:off x="381000" y="2766414"/>
            <a:ext cx="83820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bg-BG" sz="4400" b="1" dirty="0" err="1">
                <a:solidFill>
                  <a:srgbClr val="7030A0"/>
                </a:solidFill>
                <a:latin typeface="Calibri" panose="020F0502020204030204" pitchFamily="34" charset="0"/>
              </a:rPr>
              <a:t>Колко</a:t>
            </a:r>
            <a:r>
              <a:rPr lang="en-US" altLang="bg-BG" sz="4400" b="1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altLang="bg-BG" sz="4400" b="1" dirty="0" err="1">
                <a:solidFill>
                  <a:srgbClr val="7030A0"/>
                </a:solidFill>
                <a:latin typeface="Calibri" panose="020F0502020204030204" pitchFamily="34" charset="0"/>
              </a:rPr>
              <a:t>години</a:t>
            </a:r>
            <a:r>
              <a:rPr lang="en-US" altLang="bg-BG" sz="4400" b="1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altLang="bg-BG" sz="4400" b="1" dirty="0" err="1">
                <a:solidFill>
                  <a:srgbClr val="7030A0"/>
                </a:solidFill>
                <a:latin typeface="Calibri" panose="020F0502020204030204" pitchFamily="34" charset="0"/>
              </a:rPr>
              <a:t>са</a:t>
            </a:r>
            <a:r>
              <a:rPr lang="en-US" altLang="bg-BG" sz="4400" b="1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altLang="bg-BG" sz="4400" b="1" dirty="0" err="1">
                <a:solidFill>
                  <a:srgbClr val="7030A0"/>
                </a:solidFill>
                <a:latin typeface="Calibri" panose="020F0502020204030204" pitchFamily="34" charset="0"/>
              </a:rPr>
              <a:t>ни</a:t>
            </a:r>
            <a:r>
              <a:rPr lang="en-US" altLang="bg-BG" sz="4400" b="1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altLang="bg-BG" sz="4400" b="1" dirty="0" err="1">
                <a:solidFill>
                  <a:srgbClr val="7030A0"/>
                </a:solidFill>
                <a:latin typeface="Calibri" panose="020F0502020204030204" pitchFamily="34" charset="0"/>
              </a:rPr>
              <a:t>нужни</a:t>
            </a:r>
            <a:r>
              <a:rPr lang="en-US" altLang="bg-BG" sz="4400" b="1" dirty="0">
                <a:solidFill>
                  <a:srgbClr val="7030A0"/>
                </a:solidFill>
                <a:latin typeface="Calibri" panose="020F0502020204030204" pitchFamily="34" charset="0"/>
              </a:rPr>
              <a:t>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bg-BG" sz="4400" b="1" dirty="0" err="1">
                <a:solidFill>
                  <a:srgbClr val="7030A0"/>
                </a:solidFill>
                <a:latin typeface="Calibri" panose="020F0502020204030204" pitchFamily="34" charset="0"/>
              </a:rPr>
              <a:t>за</a:t>
            </a:r>
            <a:r>
              <a:rPr lang="en-US" altLang="bg-BG" sz="4400" b="1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altLang="bg-BG" sz="4400" b="1" dirty="0" err="1">
                <a:solidFill>
                  <a:srgbClr val="7030A0"/>
                </a:solidFill>
                <a:latin typeface="Calibri" panose="020F0502020204030204" pitchFamily="34" charset="0"/>
              </a:rPr>
              <a:t>да</a:t>
            </a:r>
            <a:r>
              <a:rPr lang="en-US" altLang="bg-BG" sz="4400" b="1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altLang="bg-BG" sz="4400" b="1" dirty="0" err="1">
                <a:solidFill>
                  <a:srgbClr val="7030A0"/>
                </a:solidFill>
                <a:latin typeface="Calibri" panose="020F0502020204030204" pitchFamily="34" charset="0"/>
              </a:rPr>
              <a:t>сбъднем</a:t>
            </a:r>
            <a:r>
              <a:rPr lang="en-US" altLang="bg-BG" sz="4400" b="1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altLang="bg-BG" sz="4400" b="1" dirty="0" err="1">
                <a:solidFill>
                  <a:srgbClr val="7030A0"/>
                </a:solidFill>
                <a:latin typeface="Calibri" panose="020F0502020204030204" pitchFamily="34" charset="0"/>
              </a:rPr>
              <a:t>мечтите</a:t>
            </a:r>
            <a:r>
              <a:rPr lang="en-US" altLang="bg-BG" sz="4400" b="1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altLang="bg-BG" sz="4400" b="1" dirty="0" err="1">
                <a:solidFill>
                  <a:srgbClr val="7030A0"/>
                </a:solidFill>
                <a:latin typeface="Calibri" panose="020F0502020204030204" pitchFamily="34" charset="0"/>
              </a:rPr>
              <a:t>си</a:t>
            </a:r>
            <a:r>
              <a:rPr lang="en-US" altLang="bg-BG" sz="4400" b="1" dirty="0">
                <a:solidFill>
                  <a:srgbClr val="7030A0"/>
                </a:solidFill>
                <a:latin typeface="Calibri" panose="020F0502020204030204" pitchFamily="34" charset="0"/>
              </a:rPr>
              <a:t>?</a:t>
            </a:r>
            <a:endParaRPr lang="en-US" altLang="bg-BG" sz="4400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3444" y="922881"/>
            <a:ext cx="1938247" cy="1324089"/>
            <a:chOff x="463444" y="922881"/>
            <a:chExt cx="1938247" cy="1324089"/>
          </a:xfrm>
        </p:grpSpPr>
        <p:sp>
          <p:nvSpPr>
            <p:cNvPr id="69" name="Cloud 68"/>
            <p:cNvSpPr/>
            <p:nvPr/>
          </p:nvSpPr>
          <p:spPr>
            <a:xfrm>
              <a:off x="463444" y="922881"/>
              <a:ext cx="1938247" cy="1324089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pic>
          <p:nvPicPr>
            <p:cNvPr id="25659" name="Picture 13" descr="shutterstock_337681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208" y="1122248"/>
              <a:ext cx="1188626" cy="901560"/>
            </a:xfrm>
            <a:prstGeom prst="ellipse">
              <a:avLst/>
            </a:prstGeom>
            <a:noFill/>
            <a:ln>
              <a:noFill/>
            </a:ln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3612330" y="1405305"/>
            <a:ext cx="1938247" cy="1324089"/>
            <a:chOff x="3612330" y="1405305"/>
            <a:chExt cx="1938247" cy="1324089"/>
          </a:xfrm>
        </p:grpSpPr>
        <p:sp>
          <p:nvSpPr>
            <p:cNvPr id="71" name="Cloud 70"/>
            <p:cNvSpPr/>
            <p:nvPr/>
          </p:nvSpPr>
          <p:spPr>
            <a:xfrm>
              <a:off x="3612330" y="1405305"/>
              <a:ext cx="1938247" cy="1324089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>
                  <a:lumMod val="9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pic>
          <p:nvPicPr>
            <p:cNvPr id="25652" name="Picture 2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07218" y="1608018"/>
              <a:ext cx="1333510" cy="880116"/>
            </a:xfrm>
            <a:prstGeom prst="ellipse">
              <a:avLst/>
            </a:prstGeom>
            <a:noFill/>
            <a:ln>
              <a:noFill/>
            </a:ln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253396" y="4618096"/>
            <a:ext cx="1938247" cy="1324089"/>
            <a:chOff x="253396" y="4618096"/>
            <a:chExt cx="1938247" cy="1324089"/>
          </a:xfrm>
        </p:grpSpPr>
        <p:sp>
          <p:nvSpPr>
            <p:cNvPr id="73" name="Cloud 72"/>
            <p:cNvSpPr/>
            <p:nvPr/>
          </p:nvSpPr>
          <p:spPr>
            <a:xfrm>
              <a:off x="253396" y="4618096"/>
              <a:ext cx="1938247" cy="1324089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pic>
          <p:nvPicPr>
            <p:cNvPr id="25644" name="Picture 31" descr="shutterstock_2618687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11"/>
            <a:stretch>
              <a:fillRect/>
            </a:stretch>
          </p:blipFill>
          <p:spPr bwMode="auto">
            <a:xfrm>
              <a:off x="648382" y="4863063"/>
              <a:ext cx="1158809" cy="792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2498518" y="204278"/>
            <a:ext cx="1872316" cy="1324089"/>
            <a:chOff x="2498518" y="204278"/>
            <a:chExt cx="1872316" cy="1324089"/>
          </a:xfrm>
        </p:grpSpPr>
        <p:sp>
          <p:nvSpPr>
            <p:cNvPr id="70" name="Cloud 69"/>
            <p:cNvSpPr/>
            <p:nvPr/>
          </p:nvSpPr>
          <p:spPr>
            <a:xfrm>
              <a:off x="2498518" y="204278"/>
              <a:ext cx="1872316" cy="1324089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pic>
          <p:nvPicPr>
            <p:cNvPr id="25637" name="Picture 4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47" b="4121"/>
            <a:stretch/>
          </p:blipFill>
          <p:spPr bwMode="auto">
            <a:xfrm>
              <a:off x="2787336" y="404663"/>
              <a:ext cx="1200464" cy="918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5187208" y="156762"/>
            <a:ext cx="1905072" cy="1256014"/>
            <a:chOff x="5187208" y="156762"/>
            <a:chExt cx="1905072" cy="1256014"/>
          </a:xfrm>
        </p:grpSpPr>
        <p:sp>
          <p:nvSpPr>
            <p:cNvPr id="2" name="Cloud 1"/>
            <p:cNvSpPr/>
            <p:nvPr/>
          </p:nvSpPr>
          <p:spPr>
            <a:xfrm>
              <a:off x="5187208" y="156762"/>
              <a:ext cx="1905072" cy="125601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pic>
          <p:nvPicPr>
            <p:cNvPr id="25628" name="Picture 48" descr="shutterstock_3340123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380" y="382220"/>
              <a:ext cx="1261088" cy="746913"/>
            </a:xfrm>
            <a:prstGeom prst="ellipse">
              <a:avLst/>
            </a:prstGeom>
            <a:noFill/>
            <a:ln>
              <a:noFill/>
            </a:ln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6994609" y="4394340"/>
            <a:ext cx="1938247" cy="1324089"/>
            <a:chOff x="6994609" y="4394340"/>
            <a:chExt cx="1938247" cy="1324089"/>
          </a:xfrm>
        </p:grpSpPr>
        <p:sp>
          <p:nvSpPr>
            <p:cNvPr id="74" name="Cloud 73"/>
            <p:cNvSpPr/>
            <p:nvPr/>
          </p:nvSpPr>
          <p:spPr>
            <a:xfrm>
              <a:off x="6994609" y="4394340"/>
              <a:ext cx="1938247" cy="1324089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5">
                  <a:lumMod val="9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pic>
          <p:nvPicPr>
            <p:cNvPr id="25621" name="Picture 63" descr="shutterstock_33859012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4542889"/>
              <a:ext cx="1132450" cy="939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7170265" y="1049466"/>
            <a:ext cx="1594102" cy="1324089"/>
            <a:chOff x="7170265" y="1049466"/>
            <a:chExt cx="1594102" cy="1324089"/>
          </a:xfrm>
        </p:grpSpPr>
        <p:sp>
          <p:nvSpPr>
            <p:cNvPr id="72" name="Cloud 71"/>
            <p:cNvSpPr/>
            <p:nvPr/>
          </p:nvSpPr>
          <p:spPr>
            <a:xfrm>
              <a:off x="7170265" y="1049466"/>
              <a:ext cx="1594102" cy="1324089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>
                  <a:lumMod val="9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pic>
          <p:nvPicPr>
            <p:cNvPr id="25613" name="Picture 73" descr="shutterstock_3289231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00" t="9712" r="20000" b="10001"/>
            <a:stretch>
              <a:fillRect/>
            </a:stretch>
          </p:blipFill>
          <p:spPr bwMode="auto">
            <a:xfrm>
              <a:off x="7649946" y="1334217"/>
              <a:ext cx="627575" cy="806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1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44355" y="4314858"/>
            <a:ext cx="3857909" cy="256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ChangeArrowheads="1"/>
          </p:cNvSpPr>
          <p:nvPr/>
        </p:nvSpPr>
        <p:spPr bwMode="auto">
          <a:xfrm>
            <a:off x="461788" y="1066666"/>
            <a:ext cx="7998644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bg-BG" altLang="bg-BG" sz="4000" b="1" dirty="0" smtClean="0">
                <a:solidFill>
                  <a:srgbClr val="CC3300"/>
                </a:solidFill>
                <a:latin typeface="Calibri" panose="020F0502020204030204" pitchFamily="34" charset="0"/>
              </a:rPr>
              <a:t>Всеки човек има </a:t>
            </a:r>
            <a:br>
              <a:rPr lang="bg-BG" altLang="bg-BG" sz="4000" b="1" dirty="0" smtClean="0">
                <a:solidFill>
                  <a:srgbClr val="CC3300"/>
                </a:solidFill>
                <a:latin typeface="Calibri" panose="020F0502020204030204" pitchFamily="34" charset="0"/>
              </a:rPr>
            </a:br>
            <a:r>
              <a:rPr lang="bg-BG" altLang="bg-BG" sz="4000" b="1" dirty="0" smtClean="0">
                <a:solidFill>
                  <a:srgbClr val="CC3300"/>
                </a:solidFill>
                <a:latin typeface="Calibri" panose="020F0502020204030204" pitchFamily="34" charset="0"/>
              </a:rPr>
              <a:t>цели и мечти, </a:t>
            </a:r>
            <a:br>
              <a:rPr lang="bg-BG" altLang="bg-BG" sz="4000" b="1" dirty="0" smtClean="0">
                <a:solidFill>
                  <a:srgbClr val="CC3300"/>
                </a:solidFill>
                <a:latin typeface="Calibri" panose="020F0502020204030204" pitchFamily="34" charset="0"/>
              </a:rPr>
            </a:br>
            <a:r>
              <a:rPr lang="bg-BG" altLang="bg-BG" sz="4000" b="1" dirty="0" smtClean="0">
                <a:solidFill>
                  <a:srgbClr val="CC3300"/>
                </a:solidFill>
                <a:latin typeface="Calibri" panose="020F0502020204030204" pitchFamily="34" charset="0"/>
              </a:rPr>
              <a:t>които преследва.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bg-BG" altLang="bg-BG" sz="3000" b="1" dirty="0" smtClean="0">
                <a:solidFill>
                  <a:srgbClr val="CC3300"/>
                </a:solidFill>
                <a:latin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bg-BG" altLang="bg-BG" sz="3000" b="1" dirty="0">
              <a:solidFill>
                <a:srgbClr val="CC330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bg-BG" altLang="bg-BG" sz="3000" b="1" dirty="0" smtClean="0">
              <a:solidFill>
                <a:srgbClr val="CC33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4000" b="1" dirty="0" smtClean="0">
                <a:solidFill>
                  <a:srgbClr val="CC3300"/>
                </a:solidFill>
                <a:latin typeface="Calibri" panose="020F0502020204030204" pitchFamily="34" charset="0"/>
              </a:rPr>
              <a:t>На някои са им нужни години </a:t>
            </a:r>
            <a:br>
              <a:rPr lang="bg-BG" altLang="bg-BG" sz="4000" b="1" dirty="0" smtClean="0">
                <a:solidFill>
                  <a:srgbClr val="CC3300"/>
                </a:solidFill>
                <a:latin typeface="Calibri" panose="020F0502020204030204" pitchFamily="34" charset="0"/>
              </a:rPr>
            </a:br>
            <a:r>
              <a:rPr lang="bg-BG" altLang="bg-BG" sz="4000" b="1" dirty="0" smtClean="0">
                <a:solidFill>
                  <a:srgbClr val="CC3300"/>
                </a:solidFill>
                <a:latin typeface="Calibri" panose="020F0502020204030204" pitchFamily="34" charset="0"/>
              </a:rPr>
              <a:t>да ги осъществят, а на други </a:t>
            </a:r>
            <a:br>
              <a:rPr lang="bg-BG" altLang="bg-BG" sz="4000" b="1" dirty="0" smtClean="0">
                <a:solidFill>
                  <a:srgbClr val="CC3300"/>
                </a:solidFill>
                <a:latin typeface="Calibri" panose="020F0502020204030204" pitchFamily="34" charset="0"/>
              </a:rPr>
            </a:br>
            <a:r>
              <a:rPr lang="bg-BG" altLang="bg-BG" sz="4000" b="1" dirty="0" smtClean="0">
                <a:solidFill>
                  <a:srgbClr val="CC3300"/>
                </a:solidFill>
                <a:latin typeface="Calibri" panose="020F0502020204030204" pitchFamily="34" charset="0"/>
              </a:rPr>
              <a:t>не им стига и цял живот...</a:t>
            </a:r>
            <a:endParaRPr lang="bg-BG" altLang="bg-BG" sz="4000" b="1" dirty="0">
              <a:solidFill>
                <a:srgbClr val="CC330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412" y="116632"/>
            <a:ext cx="4294101" cy="3994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Проект по подразбиране">
  <a:themeElements>
    <a:clrScheme name="Проект по подразбиран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Проект по подразбиране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роект по подразбиран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ект по подразбиран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ект по подразбиран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ект по подразбиран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ект по подразбиран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ект по подразбиран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по подразбиран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по подразбиран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по подразбиран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по подразбиран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по подразбиран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по подразбиран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Проект по подразбиране">
  <a:themeElements>
    <a:clrScheme name="Проект по подразбиран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Проект по подразбиране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роект по подразбиран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ект по подразбиран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ект по подразбиран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ект по подразбиран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ект по подразбиран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ект по подразбиран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по подразбиран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по подразбиран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по подразбиран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по подразбиран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по подразбиран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по подразбиран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2774</TotalTime>
  <Words>924</Words>
  <Application>Microsoft Office PowerPoint</Application>
  <PresentationFormat>On-screen Show (4:3)</PresentationFormat>
  <Paragraphs>378</Paragraphs>
  <Slides>45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45</vt:i4>
      </vt:variant>
    </vt:vector>
  </HeadingPairs>
  <TitlesOfParts>
    <vt:vector size="57" baseType="lpstr">
      <vt:lpstr>Arial</vt:lpstr>
      <vt:lpstr>Arial Black</vt:lpstr>
      <vt:lpstr>Calibri</vt:lpstr>
      <vt:lpstr>Century Gothic</vt:lpstr>
      <vt:lpstr>Times</vt:lpstr>
      <vt:lpstr>Trebuchet MS</vt:lpstr>
      <vt:lpstr>Wingdings</vt:lpstr>
      <vt:lpstr>Office Theme</vt:lpstr>
      <vt:lpstr>1_Проект по подразбиране</vt:lpstr>
      <vt:lpstr>Default Design</vt:lpstr>
      <vt:lpstr>Проект по подразбиране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Neshto</dc:creator>
  <cp:lastModifiedBy>Kalin Marev</cp:lastModifiedBy>
  <cp:revision>162</cp:revision>
  <dcterms:created xsi:type="dcterms:W3CDTF">2013-01-17T00:35:15Z</dcterms:created>
  <dcterms:modified xsi:type="dcterms:W3CDTF">2015-03-26T10:37:30Z</dcterms:modified>
</cp:coreProperties>
</file>