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0"/>
  </p:notesMasterIdLst>
  <p:sldIdLst>
    <p:sldId id="257" r:id="rId2"/>
    <p:sldId id="259" r:id="rId3"/>
    <p:sldId id="260" r:id="rId4"/>
    <p:sldId id="261" r:id="rId5"/>
    <p:sldId id="262" r:id="rId6"/>
    <p:sldId id="325"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27" r:id="rId51"/>
    <p:sldId id="326"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258" r:id="rId69"/>
  </p:sldIdLst>
  <p:sldSz cx="9144000" cy="6858000" type="screen4x3"/>
  <p:notesSz cx="6858000" cy="9144000"/>
  <p:defaultTextStyle>
    <a:defPPr>
      <a:defRPr lang="mk-M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9" d="100"/>
          <a:sy n="109" d="100"/>
        </p:scale>
        <p:origin x="1632" y="108"/>
      </p:cViewPr>
      <p:guideLst>
        <p:guide orient="horz" pos="2160"/>
        <p:guide pos="288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2B25179-713C-4DEB-9D1A-E0B3D8BBBBA0}" type="doc">
      <dgm:prSet loTypeId="urn:microsoft.com/office/officeart/2005/8/layout/cycle1" loCatId="cycle" qsTypeId="urn:microsoft.com/office/officeart/2005/8/quickstyle/simple1" qsCatId="simple" csTypeId="urn:microsoft.com/office/officeart/2005/8/colors/colorful3" csCatId="colorful" phldr="1"/>
      <dgm:spPr/>
      <dgm:t>
        <a:bodyPr/>
        <a:lstStyle/>
        <a:p>
          <a:endParaRPr lang="bg-BG"/>
        </a:p>
      </dgm:t>
    </dgm:pt>
    <dgm:pt modelId="{406822B6-1180-487A-8660-9A10B0494C60}">
      <dgm:prSet phldrT="[Text]" custT="1"/>
      <dgm:spPr/>
      <dgm:t>
        <a:bodyPr/>
        <a:lstStyle/>
        <a:p>
          <a:r>
            <a:rPr lang="bg-BG" sz="1500" b="1" dirty="0">
              <a:solidFill>
                <a:schemeClr val="bg1">
                  <a:lumMod val="50000"/>
                </a:schemeClr>
              </a:solidFill>
              <a:latin typeface="Arial Narrow" panose="020B0606020202030204" pitchFamily="34" charset="0"/>
            </a:rPr>
            <a:t>1. Список на гостите</a:t>
          </a:r>
        </a:p>
      </dgm:t>
    </dgm:pt>
    <dgm:pt modelId="{59457B56-82EF-4662-8EB8-30596DBA35F8}" type="parTrans" cxnId="{F96A5522-6FEA-43CC-AF25-F497857B2864}">
      <dgm:prSet/>
      <dgm:spPr/>
      <dgm:t>
        <a:bodyPr/>
        <a:lstStyle/>
        <a:p>
          <a:endParaRPr lang="bg-BG"/>
        </a:p>
      </dgm:t>
    </dgm:pt>
    <dgm:pt modelId="{29677E0E-98D8-4D65-85DD-0E586A3BD734}" type="sibTrans" cxnId="{F96A5522-6FEA-43CC-AF25-F497857B2864}">
      <dgm:prSet/>
      <dgm:spPr/>
      <dgm:t>
        <a:bodyPr/>
        <a:lstStyle/>
        <a:p>
          <a:endParaRPr lang="bg-BG" sz="1500" b="1">
            <a:solidFill>
              <a:schemeClr val="bg1">
                <a:lumMod val="50000"/>
              </a:schemeClr>
            </a:solidFill>
            <a:latin typeface="Arial Narrow" panose="020B0606020202030204" pitchFamily="34" charset="0"/>
          </a:endParaRPr>
        </a:p>
      </dgm:t>
    </dgm:pt>
    <dgm:pt modelId="{9A253DC3-D24E-4CE7-8622-338DFC49BE9C}">
      <dgm:prSet phldrT="[Text]" custT="1"/>
      <dgm:spPr/>
      <dgm:t>
        <a:bodyPr/>
        <a:lstStyle/>
        <a:p>
          <a:r>
            <a:rPr lang="bg-BG" sz="1500" b="1" dirty="0">
              <a:solidFill>
                <a:schemeClr val="bg1">
                  <a:lumMod val="50000"/>
                </a:schemeClr>
              </a:solidFill>
              <a:latin typeface="Arial Narrow" panose="020B0606020202030204" pitchFamily="34" charset="0"/>
            </a:rPr>
            <a:t>2. Обезбедување  на просторија</a:t>
          </a:r>
        </a:p>
      </dgm:t>
    </dgm:pt>
    <dgm:pt modelId="{089611E7-4BF3-42B1-A5DC-6C0FE1884F49}" type="parTrans" cxnId="{CE5364AA-31F7-4164-A21D-C3192E9C7E7F}">
      <dgm:prSet/>
      <dgm:spPr/>
      <dgm:t>
        <a:bodyPr/>
        <a:lstStyle/>
        <a:p>
          <a:endParaRPr lang="bg-BG"/>
        </a:p>
      </dgm:t>
    </dgm:pt>
    <dgm:pt modelId="{1FE18404-F24D-4237-9C9B-76A3D388CA34}" type="sibTrans" cxnId="{CE5364AA-31F7-4164-A21D-C3192E9C7E7F}">
      <dgm:prSet/>
      <dgm:spPr/>
      <dgm:t>
        <a:bodyPr/>
        <a:lstStyle/>
        <a:p>
          <a:endParaRPr lang="bg-BG" sz="1500" b="1">
            <a:solidFill>
              <a:schemeClr val="bg1">
                <a:lumMod val="50000"/>
              </a:schemeClr>
            </a:solidFill>
            <a:latin typeface="Arial Narrow" panose="020B0606020202030204" pitchFamily="34" charset="0"/>
          </a:endParaRPr>
        </a:p>
      </dgm:t>
    </dgm:pt>
    <dgm:pt modelId="{606699C0-9057-45EB-9B7D-5A7EE6A2719A}">
      <dgm:prSet phldrT="[Text]" custT="1"/>
      <dgm:spPr/>
      <dgm:t>
        <a:bodyPr/>
        <a:lstStyle/>
        <a:p>
          <a:r>
            <a:rPr lang="bg-BG" sz="1500" b="1" dirty="0">
              <a:solidFill>
                <a:schemeClr val="bg1">
                  <a:lumMod val="50000"/>
                </a:schemeClr>
              </a:solidFill>
              <a:latin typeface="Arial Narrow" panose="020B0606020202030204" pitchFamily="34" charset="0"/>
            </a:rPr>
            <a:t>3. Припрема на покани и други печатени материјали</a:t>
          </a:r>
        </a:p>
      </dgm:t>
    </dgm:pt>
    <dgm:pt modelId="{4B3E40CF-5005-42BB-82F4-D927DB9C424A}" type="parTrans" cxnId="{FB77582C-E8F5-4B65-9288-DDA464D60B23}">
      <dgm:prSet/>
      <dgm:spPr/>
      <dgm:t>
        <a:bodyPr/>
        <a:lstStyle/>
        <a:p>
          <a:endParaRPr lang="bg-BG"/>
        </a:p>
      </dgm:t>
    </dgm:pt>
    <dgm:pt modelId="{6925B7CA-A718-4B40-BEB8-231ADF00F43A}" type="sibTrans" cxnId="{FB77582C-E8F5-4B65-9288-DDA464D60B23}">
      <dgm:prSet/>
      <dgm:spPr/>
      <dgm:t>
        <a:bodyPr/>
        <a:lstStyle/>
        <a:p>
          <a:endParaRPr lang="bg-BG" sz="1500" b="1">
            <a:solidFill>
              <a:schemeClr val="bg1">
                <a:lumMod val="50000"/>
              </a:schemeClr>
            </a:solidFill>
            <a:latin typeface="Arial Narrow" panose="020B0606020202030204" pitchFamily="34" charset="0"/>
          </a:endParaRPr>
        </a:p>
      </dgm:t>
    </dgm:pt>
    <dgm:pt modelId="{233C38C1-35D0-48C1-913B-78C34B5C7F1C}">
      <dgm:prSet phldrT="[Text]" custT="1"/>
      <dgm:spPr/>
      <dgm:t>
        <a:bodyPr/>
        <a:lstStyle/>
        <a:p>
          <a:r>
            <a:rPr lang="bg-BG" sz="1500" b="1" dirty="0">
              <a:solidFill>
                <a:schemeClr val="bg1">
                  <a:lumMod val="50000"/>
                </a:schemeClr>
              </a:solidFill>
              <a:latin typeface="Arial Narrow" panose="020B0606020202030204" pitchFamily="34" charset="0"/>
            </a:rPr>
            <a:t>4. Усна + писмена покана и молба да доведат гости</a:t>
          </a:r>
        </a:p>
      </dgm:t>
    </dgm:pt>
    <dgm:pt modelId="{C10D95B9-E63B-4EA8-A543-5B9A5BECE2C9}" type="parTrans" cxnId="{E1FA0785-25D4-4A65-90B5-AF4BD610BBF8}">
      <dgm:prSet/>
      <dgm:spPr/>
      <dgm:t>
        <a:bodyPr/>
        <a:lstStyle/>
        <a:p>
          <a:endParaRPr lang="bg-BG"/>
        </a:p>
      </dgm:t>
    </dgm:pt>
    <dgm:pt modelId="{539E802D-A327-4AB4-8BCE-D1109CE8657D}" type="sibTrans" cxnId="{E1FA0785-25D4-4A65-90B5-AF4BD610BBF8}">
      <dgm:prSet/>
      <dgm:spPr/>
      <dgm:t>
        <a:bodyPr/>
        <a:lstStyle/>
        <a:p>
          <a:endParaRPr lang="bg-BG" sz="1500" b="1">
            <a:solidFill>
              <a:schemeClr val="bg1">
                <a:lumMod val="50000"/>
              </a:schemeClr>
            </a:solidFill>
            <a:latin typeface="Arial Narrow" panose="020B0606020202030204" pitchFamily="34" charset="0"/>
          </a:endParaRPr>
        </a:p>
      </dgm:t>
    </dgm:pt>
    <dgm:pt modelId="{E4A94531-7B7E-4A5F-9642-6AEB4DF777E9}">
      <dgm:prSet phldrT="[Text]" custT="1"/>
      <dgm:spPr/>
      <dgm:t>
        <a:bodyPr/>
        <a:lstStyle/>
        <a:p>
          <a:r>
            <a:rPr lang="bg-BG" sz="1500" b="1" dirty="0">
              <a:solidFill>
                <a:schemeClr val="bg1">
                  <a:lumMod val="50000"/>
                </a:schemeClr>
              </a:solidFill>
              <a:latin typeface="Arial Narrow" panose="020B0606020202030204" pitchFamily="34" charset="0"/>
            </a:rPr>
            <a:t>5. Контакт со гостите </a:t>
          </a:r>
        </a:p>
        <a:p>
          <a:r>
            <a:rPr lang="bg-BG" sz="1500" b="1" dirty="0">
              <a:solidFill>
                <a:schemeClr val="bg1">
                  <a:lumMod val="50000"/>
                </a:schemeClr>
              </a:solidFill>
              <a:latin typeface="Arial Narrow" panose="020B0606020202030204" pitchFamily="34" charset="0"/>
            </a:rPr>
            <a:t>24 часа пред настанот за потврда</a:t>
          </a:r>
        </a:p>
      </dgm:t>
    </dgm:pt>
    <dgm:pt modelId="{246792EB-6F8F-411B-99CD-A157EE3A2B2E}" type="parTrans" cxnId="{5319BCAF-E3EA-40F7-930B-51E72BB53162}">
      <dgm:prSet/>
      <dgm:spPr/>
      <dgm:t>
        <a:bodyPr/>
        <a:lstStyle/>
        <a:p>
          <a:endParaRPr lang="bg-BG"/>
        </a:p>
      </dgm:t>
    </dgm:pt>
    <dgm:pt modelId="{7FBDA11F-D0C1-4995-977F-A93B769DCEE3}" type="sibTrans" cxnId="{5319BCAF-E3EA-40F7-930B-51E72BB53162}">
      <dgm:prSet/>
      <dgm:spPr/>
      <dgm:t>
        <a:bodyPr/>
        <a:lstStyle/>
        <a:p>
          <a:endParaRPr lang="bg-BG" sz="1500" b="1">
            <a:solidFill>
              <a:schemeClr val="bg1">
                <a:lumMod val="50000"/>
              </a:schemeClr>
            </a:solidFill>
            <a:latin typeface="Arial Narrow" panose="020B0606020202030204" pitchFamily="34" charset="0"/>
          </a:endParaRPr>
        </a:p>
      </dgm:t>
    </dgm:pt>
    <dgm:pt modelId="{E24259CB-CEB2-4CC8-BFC6-A8681A8107E3}">
      <dgm:prSet custT="1"/>
      <dgm:spPr/>
      <dgm:t>
        <a:bodyPr/>
        <a:lstStyle/>
        <a:p>
          <a:r>
            <a:rPr lang="bg-BG" sz="1500" b="1" dirty="0">
              <a:solidFill>
                <a:schemeClr val="bg1">
                  <a:lumMod val="50000"/>
                </a:schemeClr>
              </a:solidFill>
              <a:latin typeface="Arial Narrow" panose="020B0606020202030204" pitchFamily="34" charset="0"/>
            </a:rPr>
            <a:t>6. Освежете го знаењето </a:t>
          </a:r>
          <a:br>
            <a:rPr lang="bg-BG" sz="1500" b="1" dirty="0">
              <a:solidFill>
                <a:schemeClr val="bg1">
                  <a:lumMod val="50000"/>
                </a:schemeClr>
              </a:solidFill>
              <a:latin typeface="Arial Narrow" panose="020B0606020202030204" pitchFamily="34" charset="0"/>
            </a:rPr>
          </a:br>
          <a:r>
            <a:rPr lang="bg-BG" sz="1500" b="1" dirty="0">
              <a:solidFill>
                <a:schemeClr val="bg1">
                  <a:lumMod val="50000"/>
                </a:schemeClr>
              </a:solidFill>
              <a:latin typeface="Arial Narrow" panose="020B0606020202030204" pitchFamily="34" charset="0"/>
            </a:rPr>
            <a:t>за производите</a:t>
          </a:r>
        </a:p>
      </dgm:t>
    </dgm:pt>
    <dgm:pt modelId="{ED91D221-8E4A-4AAC-B2EF-7A387C016BDA}" type="parTrans" cxnId="{1EFA1C4A-8535-45E2-BF57-4F63604D818D}">
      <dgm:prSet/>
      <dgm:spPr/>
      <dgm:t>
        <a:bodyPr/>
        <a:lstStyle/>
        <a:p>
          <a:endParaRPr lang="bg-BG"/>
        </a:p>
      </dgm:t>
    </dgm:pt>
    <dgm:pt modelId="{DFD41A0E-8842-4BED-B3C2-E0B27876E2A9}" type="sibTrans" cxnId="{1EFA1C4A-8535-45E2-BF57-4F63604D818D}">
      <dgm:prSet/>
      <dgm:spPr/>
      <dgm:t>
        <a:bodyPr/>
        <a:lstStyle/>
        <a:p>
          <a:endParaRPr lang="bg-BG" sz="1500" b="1">
            <a:solidFill>
              <a:schemeClr val="bg1">
                <a:lumMod val="50000"/>
              </a:schemeClr>
            </a:solidFill>
            <a:latin typeface="Arial Narrow" panose="020B0606020202030204" pitchFamily="34" charset="0"/>
          </a:endParaRPr>
        </a:p>
      </dgm:t>
    </dgm:pt>
    <dgm:pt modelId="{C63F5CB1-E9F5-44FC-9378-96D3AAC55117}">
      <dgm:prSet custT="1"/>
      <dgm:spPr/>
      <dgm:t>
        <a:bodyPr/>
        <a:lstStyle/>
        <a:p>
          <a:r>
            <a:rPr lang="bg-BG" sz="1500" b="1" dirty="0">
              <a:solidFill>
                <a:schemeClr val="bg1">
                  <a:lumMod val="50000"/>
                </a:schemeClr>
              </a:solidFill>
              <a:latin typeface="Arial Narrow" panose="020B0606020202030204" pitchFamily="34" charset="0"/>
            </a:rPr>
            <a:t>7. </a:t>
          </a:r>
          <a:r>
            <a:rPr lang="bg-BG" sz="1500" b="1">
              <a:solidFill>
                <a:schemeClr val="bg1">
                  <a:lumMod val="50000"/>
                </a:schemeClr>
              </a:solidFill>
              <a:latin typeface="Arial Narrow" panose="020B0606020202030204" pitchFamily="34" charset="0"/>
            </a:rPr>
            <a:t>Спроведување на настанот</a:t>
          </a:r>
          <a:endParaRPr lang="bg-BG" sz="1500" b="1" dirty="0">
            <a:solidFill>
              <a:schemeClr val="bg1">
                <a:lumMod val="50000"/>
              </a:schemeClr>
            </a:solidFill>
            <a:latin typeface="Arial Narrow" panose="020B0606020202030204" pitchFamily="34" charset="0"/>
          </a:endParaRPr>
        </a:p>
      </dgm:t>
    </dgm:pt>
    <dgm:pt modelId="{2E404EF8-BACF-408F-B3B3-98EE20A52CC0}" type="parTrans" cxnId="{4FE74676-0C6C-4F4C-881C-ABFA58F34605}">
      <dgm:prSet/>
      <dgm:spPr/>
      <dgm:t>
        <a:bodyPr/>
        <a:lstStyle/>
        <a:p>
          <a:endParaRPr lang="bg-BG"/>
        </a:p>
      </dgm:t>
    </dgm:pt>
    <dgm:pt modelId="{D22CABCF-FBC8-493E-9581-B9D5A76FAFF0}" type="sibTrans" cxnId="{4FE74676-0C6C-4F4C-881C-ABFA58F34605}">
      <dgm:prSet/>
      <dgm:spPr/>
      <dgm:t>
        <a:bodyPr/>
        <a:lstStyle/>
        <a:p>
          <a:endParaRPr lang="bg-BG" sz="1500" b="1">
            <a:solidFill>
              <a:schemeClr val="bg1">
                <a:lumMod val="50000"/>
              </a:schemeClr>
            </a:solidFill>
            <a:latin typeface="Arial Narrow" panose="020B0606020202030204" pitchFamily="34" charset="0"/>
          </a:endParaRPr>
        </a:p>
      </dgm:t>
    </dgm:pt>
    <dgm:pt modelId="{7765FD80-3FE9-4B39-91C8-E04B9B889C0A}" type="pres">
      <dgm:prSet presAssocID="{72B25179-713C-4DEB-9D1A-E0B3D8BBBBA0}" presName="cycle" presStyleCnt="0">
        <dgm:presLayoutVars>
          <dgm:dir/>
          <dgm:resizeHandles val="exact"/>
        </dgm:presLayoutVars>
      </dgm:prSet>
      <dgm:spPr/>
      <dgm:t>
        <a:bodyPr/>
        <a:lstStyle/>
        <a:p>
          <a:endParaRPr lang="mk-MK"/>
        </a:p>
      </dgm:t>
    </dgm:pt>
    <dgm:pt modelId="{9286DA99-6E3F-4A32-A6B9-B6FCFD7069EA}" type="pres">
      <dgm:prSet presAssocID="{406822B6-1180-487A-8660-9A10B0494C60}" presName="dummy" presStyleCnt="0"/>
      <dgm:spPr/>
    </dgm:pt>
    <dgm:pt modelId="{217F39B0-BCC8-4DB5-80B6-A118522E1E78}" type="pres">
      <dgm:prSet presAssocID="{406822B6-1180-487A-8660-9A10B0494C60}" presName="node" presStyleLbl="revTx" presStyleIdx="0" presStyleCnt="7" custScaleX="122280" custScaleY="64446" custRadScaleRad="97125" custRadScaleInc="27246">
        <dgm:presLayoutVars>
          <dgm:bulletEnabled val="1"/>
        </dgm:presLayoutVars>
      </dgm:prSet>
      <dgm:spPr/>
      <dgm:t>
        <a:bodyPr/>
        <a:lstStyle/>
        <a:p>
          <a:endParaRPr lang="mk-MK"/>
        </a:p>
      </dgm:t>
    </dgm:pt>
    <dgm:pt modelId="{9B38B0E0-B9D8-4E34-98FC-6868330E2825}" type="pres">
      <dgm:prSet presAssocID="{29677E0E-98D8-4D65-85DD-0E586A3BD734}" presName="sibTrans" presStyleLbl="node1" presStyleIdx="0" presStyleCnt="7"/>
      <dgm:spPr/>
      <dgm:t>
        <a:bodyPr/>
        <a:lstStyle/>
        <a:p>
          <a:endParaRPr lang="mk-MK"/>
        </a:p>
      </dgm:t>
    </dgm:pt>
    <dgm:pt modelId="{1BC99461-3601-4AD2-8D2C-47CA39C1EEA5}" type="pres">
      <dgm:prSet presAssocID="{9A253DC3-D24E-4CE7-8622-338DFC49BE9C}" presName="dummy" presStyleCnt="0"/>
      <dgm:spPr/>
    </dgm:pt>
    <dgm:pt modelId="{C9419905-4865-4EC6-8443-BDEBD727E735}" type="pres">
      <dgm:prSet presAssocID="{9A253DC3-D24E-4CE7-8622-338DFC49BE9C}" presName="node" presStyleLbl="revTx" presStyleIdx="1" presStyleCnt="7" custScaleX="175390" custScaleY="72297" custRadScaleRad="99390" custRadScaleInc="-22426">
        <dgm:presLayoutVars>
          <dgm:bulletEnabled val="1"/>
        </dgm:presLayoutVars>
      </dgm:prSet>
      <dgm:spPr/>
      <dgm:t>
        <a:bodyPr/>
        <a:lstStyle/>
        <a:p>
          <a:endParaRPr lang="mk-MK"/>
        </a:p>
      </dgm:t>
    </dgm:pt>
    <dgm:pt modelId="{C37FAB8E-3CEF-4CF9-9DCC-8932E471712F}" type="pres">
      <dgm:prSet presAssocID="{1FE18404-F24D-4237-9C9B-76A3D388CA34}" presName="sibTrans" presStyleLbl="node1" presStyleIdx="1" presStyleCnt="7"/>
      <dgm:spPr/>
      <dgm:t>
        <a:bodyPr/>
        <a:lstStyle/>
        <a:p>
          <a:endParaRPr lang="mk-MK"/>
        </a:p>
      </dgm:t>
    </dgm:pt>
    <dgm:pt modelId="{44FF7C68-5228-4578-A935-7EDF989340DF}" type="pres">
      <dgm:prSet presAssocID="{606699C0-9057-45EB-9B7D-5A7EE6A2719A}" presName="dummy" presStyleCnt="0"/>
      <dgm:spPr/>
    </dgm:pt>
    <dgm:pt modelId="{7D0F44C2-6EC2-43EF-A91A-869CE1F5C32E}" type="pres">
      <dgm:prSet presAssocID="{606699C0-9057-45EB-9B7D-5A7EE6A2719A}" presName="node" presStyleLbl="revTx" presStyleIdx="2" presStyleCnt="7" custScaleX="213581" custScaleY="97986" custRadScaleRad="98815" custRadScaleInc="-73928">
        <dgm:presLayoutVars>
          <dgm:bulletEnabled val="1"/>
        </dgm:presLayoutVars>
      </dgm:prSet>
      <dgm:spPr/>
      <dgm:t>
        <a:bodyPr/>
        <a:lstStyle/>
        <a:p>
          <a:endParaRPr lang="mk-MK"/>
        </a:p>
      </dgm:t>
    </dgm:pt>
    <dgm:pt modelId="{FA68B4C5-9069-4D00-8578-80870D0E9411}" type="pres">
      <dgm:prSet presAssocID="{6925B7CA-A718-4B40-BEB8-231ADF00F43A}" presName="sibTrans" presStyleLbl="node1" presStyleIdx="2" presStyleCnt="7"/>
      <dgm:spPr/>
      <dgm:t>
        <a:bodyPr/>
        <a:lstStyle/>
        <a:p>
          <a:endParaRPr lang="mk-MK"/>
        </a:p>
      </dgm:t>
    </dgm:pt>
    <dgm:pt modelId="{14CE17AD-3E4E-4D77-870A-AF8BC95FCB9C}" type="pres">
      <dgm:prSet presAssocID="{233C38C1-35D0-48C1-913B-78C34B5C7F1C}" presName="dummy" presStyleCnt="0"/>
      <dgm:spPr/>
    </dgm:pt>
    <dgm:pt modelId="{6F0C87B9-CF36-4C24-A4E0-7256653D1BCE}" type="pres">
      <dgm:prSet presAssocID="{233C38C1-35D0-48C1-913B-78C34B5C7F1C}" presName="node" presStyleLbl="revTx" presStyleIdx="3" presStyleCnt="7" custScaleX="212801" custRadScaleRad="98145" custRadScaleInc="-9220">
        <dgm:presLayoutVars>
          <dgm:bulletEnabled val="1"/>
        </dgm:presLayoutVars>
      </dgm:prSet>
      <dgm:spPr/>
      <dgm:t>
        <a:bodyPr/>
        <a:lstStyle/>
        <a:p>
          <a:endParaRPr lang="mk-MK"/>
        </a:p>
      </dgm:t>
    </dgm:pt>
    <dgm:pt modelId="{C3EFD884-14D1-4991-A233-AB6F863051E2}" type="pres">
      <dgm:prSet presAssocID="{539E802D-A327-4AB4-8BCE-D1109CE8657D}" presName="sibTrans" presStyleLbl="node1" presStyleIdx="3" presStyleCnt="7"/>
      <dgm:spPr/>
      <dgm:t>
        <a:bodyPr/>
        <a:lstStyle/>
        <a:p>
          <a:endParaRPr lang="mk-MK"/>
        </a:p>
      </dgm:t>
    </dgm:pt>
    <dgm:pt modelId="{FFBC8EE2-260A-4D3B-BC46-459512B82D4B}" type="pres">
      <dgm:prSet presAssocID="{E4A94531-7B7E-4A5F-9642-6AEB4DF777E9}" presName="dummy" presStyleCnt="0"/>
      <dgm:spPr/>
    </dgm:pt>
    <dgm:pt modelId="{C8D2265D-A3EE-44B8-8714-3D2D93127C9A}" type="pres">
      <dgm:prSet presAssocID="{E4A94531-7B7E-4A5F-9642-6AEB4DF777E9}" presName="node" presStyleLbl="revTx" presStyleIdx="4" presStyleCnt="7" custScaleX="253082" custRadScaleRad="99460" custRadScaleInc="54458">
        <dgm:presLayoutVars>
          <dgm:bulletEnabled val="1"/>
        </dgm:presLayoutVars>
      </dgm:prSet>
      <dgm:spPr/>
      <dgm:t>
        <a:bodyPr/>
        <a:lstStyle/>
        <a:p>
          <a:endParaRPr lang="mk-MK"/>
        </a:p>
      </dgm:t>
    </dgm:pt>
    <dgm:pt modelId="{37720BF3-A403-4708-9560-24CC53665384}" type="pres">
      <dgm:prSet presAssocID="{7FBDA11F-D0C1-4995-977F-A93B769DCEE3}" presName="sibTrans" presStyleLbl="node1" presStyleIdx="4" presStyleCnt="7"/>
      <dgm:spPr/>
      <dgm:t>
        <a:bodyPr/>
        <a:lstStyle/>
        <a:p>
          <a:endParaRPr lang="mk-MK"/>
        </a:p>
      </dgm:t>
    </dgm:pt>
    <dgm:pt modelId="{EDDFA95F-1246-4151-8AAA-5E8703F66417}" type="pres">
      <dgm:prSet presAssocID="{E24259CB-CEB2-4CC8-BFC6-A8681A8107E3}" presName="dummy" presStyleCnt="0"/>
      <dgm:spPr/>
    </dgm:pt>
    <dgm:pt modelId="{31E06D63-13F5-4003-8A2F-EFEEBA3B2822}" type="pres">
      <dgm:prSet presAssocID="{E24259CB-CEB2-4CC8-BFC6-A8681A8107E3}" presName="node" presStyleLbl="revTx" presStyleIdx="5" presStyleCnt="7" custScaleX="179035" custScaleY="86066" custRadScaleRad="98169" custRadScaleInc="7454">
        <dgm:presLayoutVars>
          <dgm:bulletEnabled val="1"/>
        </dgm:presLayoutVars>
      </dgm:prSet>
      <dgm:spPr/>
      <dgm:t>
        <a:bodyPr/>
        <a:lstStyle/>
        <a:p>
          <a:endParaRPr lang="mk-MK"/>
        </a:p>
      </dgm:t>
    </dgm:pt>
    <dgm:pt modelId="{1A970093-076F-4516-BD87-A900D76B11EF}" type="pres">
      <dgm:prSet presAssocID="{DFD41A0E-8842-4BED-B3C2-E0B27876E2A9}" presName="sibTrans" presStyleLbl="node1" presStyleIdx="5" presStyleCnt="7"/>
      <dgm:spPr/>
      <dgm:t>
        <a:bodyPr/>
        <a:lstStyle/>
        <a:p>
          <a:endParaRPr lang="mk-MK"/>
        </a:p>
      </dgm:t>
    </dgm:pt>
    <dgm:pt modelId="{F80CB6E7-DFA7-4162-9973-E4AF4A7627E7}" type="pres">
      <dgm:prSet presAssocID="{C63F5CB1-E9F5-44FC-9378-96D3AAC55117}" presName="dummy" presStyleCnt="0"/>
      <dgm:spPr/>
    </dgm:pt>
    <dgm:pt modelId="{1F278F0B-98A6-458D-811F-059A7BF219D8}" type="pres">
      <dgm:prSet presAssocID="{C63F5CB1-E9F5-44FC-9378-96D3AAC55117}" presName="node" presStyleLbl="revTx" presStyleIdx="6" presStyleCnt="7" custScaleX="173526" custScaleY="69163" custRadScaleRad="96775" custRadScaleInc="-31636">
        <dgm:presLayoutVars>
          <dgm:bulletEnabled val="1"/>
        </dgm:presLayoutVars>
      </dgm:prSet>
      <dgm:spPr/>
      <dgm:t>
        <a:bodyPr/>
        <a:lstStyle/>
        <a:p>
          <a:endParaRPr lang="mk-MK"/>
        </a:p>
      </dgm:t>
    </dgm:pt>
    <dgm:pt modelId="{26464057-D9F4-4FDE-AB7C-48029A0FCABC}" type="pres">
      <dgm:prSet presAssocID="{D22CABCF-FBC8-493E-9581-B9D5A76FAFF0}" presName="sibTrans" presStyleLbl="node1" presStyleIdx="6" presStyleCnt="7"/>
      <dgm:spPr/>
      <dgm:t>
        <a:bodyPr/>
        <a:lstStyle/>
        <a:p>
          <a:endParaRPr lang="mk-MK"/>
        </a:p>
      </dgm:t>
    </dgm:pt>
  </dgm:ptLst>
  <dgm:cxnLst>
    <dgm:cxn modelId="{24076361-29DD-4995-8205-7BC9C4F3DB0E}" type="presOf" srcId="{539E802D-A327-4AB4-8BCE-D1109CE8657D}" destId="{C3EFD884-14D1-4991-A233-AB6F863051E2}" srcOrd="0" destOrd="0" presId="urn:microsoft.com/office/officeart/2005/8/layout/cycle1"/>
    <dgm:cxn modelId="{37C7A155-ED79-4DA0-AD88-C8797321CBD7}" type="presOf" srcId="{406822B6-1180-487A-8660-9A10B0494C60}" destId="{217F39B0-BCC8-4DB5-80B6-A118522E1E78}" srcOrd="0" destOrd="0" presId="urn:microsoft.com/office/officeart/2005/8/layout/cycle1"/>
    <dgm:cxn modelId="{1EFA1C4A-8535-45E2-BF57-4F63604D818D}" srcId="{72B25179-713C-4DEB-9D1A-E0B3D8BBBBA0}" destId="{E24259CB-CEB2-4CC8-BFC6-A8681A8107E3}" srcOrd="5" destOrd="0" parTransId="{ED91D221-8E4A-4AAC-B2EF-7A387C016BDA}" sibTransId="{DFD41A0E-8842-4BED-B3C2-E0B27876E2A9}"/>
    <dgm:cxn modelId="{5D3FC0E2-9237-4492-B5F0-25702D526A15}" type="presOf" srcId="{C63F5CB1-E9F5-44FC-9378-96D3AAC55117}" destId="{1F278F0B-98A6-458D-811F-059A7BF219D8}" srcOrd="0" destOrd="0" presId="urn:microsoft.com/office/officeart/2005/8/layout/cycle1"/>
    <dgm:cxn modelId="{5169D717-DD18-40AF-8BD9-C93DB9C05370}" type="presOf" srcId="{72B25179-713C-4DEB-9D1A-E0B3D8BBBBA0}" destId="{7765FD80-3FE9-4B39-91C8-E04B9B889C0A}" srcOrd="0" destOrd="0" presId="urn:microsoft.com/office/officeart/2005/8/layout/cycle1"/>
    <dgm:cxn modelId="{33483827-F5FD-4FC7-A736-5CD560FCF453}" type="presOf" srcId="{E4A94531-7B7E-4A5F-9642-6AEB4DF777E9}" destId="{C8D2265D-A3EE-44B8-8714-3D2D93127C9A}" srcOrd="0" destOrd="0" presId="urn:microsoft.com/office/officeart/2005/8/layout/cycle1"/>
    <dgm:cxn modelId="{5319BCAF-E3EA-40F7-930B-51E72BB53162}" srcId="{72B25179-713C-4DEB-9D1A-E0B3D8BBBBA0}" destId="{E4A94531-7B7E-4A5F-9642-6AEB4DF777E9}" srcOrd="4" destOrd="0" parTransId="{246792EB-6F8F-411B-99CD-A157EE3A2B2E}" sibTransId="{7FBDA11F-D0C1-4995-977F-A93B769DCEE3}"/>
    <dgm:cxn modelId="{51AEEA8F-C66C-40A7-9480-93D768E319FB}" type="presOf" srcId="{233C38C1-35D0-48C1-913B-78C34B5C7F1C}" destId="{6F0C87B9-CF36-4C24-A4E0-7256653D1BCE}" srcOrd="0" destOrd="0" presId="urn:microsoft.com/office/officeart/2005/8/layout/cycle1"/>
    <dgm:cxn modelId="{36A580C0-230F-4D22-AC20-D1F6107302AC}" type="presOf" srcId="{DFD41A0E-8842-4BED-B3C2-E0B27876E2A9}" destId="{1A970093-076F-4516-BD87-A900D76B11EF}" srcOrd="0" destOrd="0" presId="urn:microsoft.com/office/officeart/2005/8/layout/cycle1"/>
    <dgm:cxn modelId="{A4EE973D-FDE3-456B-89B5-95BF81A6AA6F}" type="presOf" srcId="{606699C0-9057-45EB-9B7D-5A7EE6A2719A}" destId="{7D0F44C2-6EC2-43EF-A91A-869CE1F5C32E}" srcOrd="0" destOrd="0" presId="urn:microsoft.com/office/officeart/2005/8/layout/cycle1"/>
    <dgm:cxn modelId="{4FE74676-0C6C-4F4C-881C-ABFA58F34605}" srcId="{72B25179-713C-4DEB-9D1A-E0B3D8BBBBA0}" destId="{C63F5CB1-E9F5-44FC-9378-96D3AAC55117}" srcOrd="6" destOrd="0" parTransId="{2E404EF8-BACF-408F-B3B3-98EE20A52CC0}" sibTransId="{D22CABCF-FBC8-493E-9581-B9D5A76FAFF0}"/>
    <dgm:cxn modelId="{4A37FB2B-17DC-42EA-97E8-6450FC9A780D}" type="presOf" srcId="{6925B7CA-A718-4B40-BEB8-231ADF00F43A}" destId="{FA68B4C5-9069-4D00-8578-80870D0E9411}" srcOrd="0" destOrd="0" presId="urn:microsoft.com/office/officeart/2005/8/layout/cycle1"/>
    <dgm:cxn modelId="{E1FA0785-25D4-4A65-90B5-AF4BD610BBF8}" srcId="{72B25179-713C-4DEB-9D1A-E0B3D8BBBBA0}" destId="{233C38C1-35D0-48C1-913B-78C34B5C7F1C}" srcOrd="3" destOrd="0" parTransId="{C10D95B9-E63B-4EA8-A543-5B9A5BECE2C9}" sibTransId="{539E802D-A327-4AB4-8BCE-D1109CE8657D}"/>
    <dgm:cxn modelId="{9CCA37EC-8C6D-4348-905E-9F15CA5D4C07}" type="presOf" srcId="{D22CABCF-FBC8-493E-9581-B9D5A76FAFF0}" destId="{26464057-D9F4-4FDE-AB7C-48029A0FCABC}" srcOrd="0" destOrd="0" presId="urn:microsoft.com/office/officeart/2005/8/layout/cycle1"/>
    <dgm:cxn modelId="{230562F8-2C34-4CA7-90B3-52A8BF17C218}" type="presOf" srcId="{29677E0E-98D8-4D65-85DD-0E586A3BD734}" destId="{9B38B0E0-B9D8-4E34-98FC-6868330E2825}" srcOrd="0" destOrd="0" presId="urn:microsoft.com/office/officeart/2005/8/layout/cycle1"/>
    <dgm:cxn modelId="{11A8D4A7-B5AC-4DA3-9331-87615C1C85CC}" type="presOf" srcId="{7FBDA11F-D0C1-4995-977F-A93B769DCEE3}" destId="{37720BF3-A403-4708-9560-24CC53665384}" srcOrd="0" destOrd="0" presId="urn:microsoft.com/office/officeart/2005/8/layout/cycle1"/>
    <dgm:cxn modelId="{CE5364AA-31F7-4164-A21D-C3192E9C7E7F}" srcId="{72B25179-713C-4DEB-9D1A-E0B3D8BBBBA0}" destId="{9A253DC3-D24E-4CE7-8622-338DFC49BE9C}" srcOrd="1" destOrd="0" parTransId="{089611E7-4BF3-42B1-A5DC-6C0FE1884F49}" sibTransId="{1FE18404-F24D-4237-9C9B-76A3D388CA34}"/>
    <dgm:cxn modelId="{0705B820-8000-4077-97F2-F2FD7CE4853E}" type="presOf" srcId="{1FE18404-F24D-4237-9C9B-76A3D388CA34}" destId="{C37FAB8E-3CEF-4CF9-9DCC-8932E471712F}" srcOrd="0" destOrd="0" presId="urn:microsoft.com/office/officeart/2005/8/layout/cycle1"/>
    <dgm:cxn modelId="{F96A5522-6FEA-43CC-AF25-F497857B2864}" srcId="{72B25179-713C-4DEB-9D1A-E0B3D8BBBBA0}" destId="{406822B6-1180-487A-8660-9A10B0494C60}" srcOrd="0" destOrd="0" parTransId="{59457B56-82EF-4662-8EB8-30596DBA35F8}" sibTransId="{29677E0E-98D8-4D65-85DD-0E586A3BD734}"/>
    <dgm:cxn modelId="{831639F3-B799-4D64-B2BD-4ABEF8DF6782}" type="presOf" srcId="{E24259CB-CEB2-4CC8-BFC6-A8681A8107E3}" destId="{31E06D63-13F5-4003-8A2F-EFEEBA3B2822}" srcOrd="0" destOrd="0" presId="urn:microsoft.com/office/officeart/2005/8/layout/cycle1"/>
    <dgm:cxn modelId="{DB3DA908-2062-42FF-8AD7-44D32A93AB30}" type="presOf" srcId="{9A253DC3-D24E-4CE7-8622-338DFC49BE9C}" destId="{C9419905-4865-4EC6-8443-BDEBD727E735}" srcOrd="0" destOrd="0" presId="urn:microsoft.com/office/officeart/2005/8/layout/cycle1"/>
    <dgm:cxn modelId="{FB77582C-E8F5-4B65-9288-DDA464D60B23}" srcId="{72B25179-713C-4DEB-9D1A-E0B3D8BBBBA0}" destId="{606699C0-9057-45EB-9B7D-5A7EE6A2719A}" srcOrd="2" destOrd="0" parTransId="{4B3E40CF-5005-42BB-82F4-D927DB9C424A}" sibTransId="{6925B7CA-A718-4B40-BEB8-231ADF00F43A}"/>
    <dgm:cxn modelId="{FFB151E6-B16E-4CBE-8508-5517C34AACCA}" type="presParOf" srcId="{7765FD80-3FE9-4B39-91C8-E04B9B889C0A}" destId="{9286DA99-6E3F-4A32-A6B9-B6FCFD7069EA}" srcOrd="0" destOrd="0" presId="urn:microsoft.com/office/officeart/2005/8/layout/cycle1"/>
    <dgm:cxn modelId="{EF7F366A-A63E-47A1-85B7-BF9C277BEF8D}" type="presParOf" srcId="{7765FD80-3FE9-4B39-91C8-E04B9B889C0A}" destId="{217F39B0-BCC8-4DB5-80B6-A118522E1E78}" srcOrd="1" destOrd="0" presId="urn:microsoft.com/office/officeart/2005/8/layout/cycle1"/>
    <dgm:cxn modelId="{332607AE-A8C0-432F-B068-C335FB76BF8A}" type="presParOf" srcId="{7765FD80-3FE9-4B39-91C8-E04B9B889C0A}" destId="{9B38B0E0-B9D8-4E34-98FC-6868330E2825}" srcOrd="2" destOrd="0" presId="urn:microsoft.com/office/officeart/2005/8/layout/cycle1"/>
    <dgm:cxn modelId="{4E4E3B0C-0DF5-42E9-B4DC-B00AA873B253}" type="presParOf" srcId="{7765FD80-3FE9-4B39-91C8-E04B9B889C0A}" destId="{1BC99461-3601-4AD2-8D2C-47CA39C1EEA5}" srcOrd="3" destOrd="0" presId="urn:microsoft.com/office/officeart/2005/8/layout/cycle1"/>
    <dgm:cxn modelId="{A43CFF43-B407-4DA4-90CD-6E0CBDBD4B8C}" type="presParOf" srcId="{7765FD80-3FE9-4B39-91C8-E04B9B889C0A}" destId="{C9419905-4865-4EC6-8443-BDEBD727E735}" srcOrd="4" destOrd="0" presId="urn:microsoft.com/office/officeart/2005/8/layout/cycle1"/>
    <dgm:cxn modelId="{DF787D65-1E09-433B-8B45-3F5591690094}" type="presParOf" srcId="{7765FD80-3FE9-4B39-91C8-E04B9B889C0A}" destId="{C37FAB8E-3CEF-4CF9-9DCC-8932E471712F}" srcOrd="5" destOrd="0" presId="urn:microsoft.com/office/officeart/2005/8/layout/cycle1"/>
    <dgm:cxn modelId="{1CE05A9F-D3B2-47D9-8D82-CD3FFC4DA6C8}" type="presParOf" srcId="{7765FD80-3FE9-4B39-91C8-E04B9B889C0A}" destId="{44FF7C68-5228-4578-A935-7EDF989340DF}" srcOrd="6" destOrd="0" presId="urn:microsoft.com/office/officeart/2005/8/layout/cycle1"/>
    <dgm:cxn modelId="{83A5B87E-25FE-4373-8377-79010D73C40F}" type="presParOf" srcId="{7765FD80-3FE9-4B39-91C8-E04B9B889C0A}" destId="{7D0F44C2-6EC2-43EF-A91A-869CE1F5C32E}" srcOrd="7" destOrd="0" presId="urn:microsoft.com/office/officeart/2005/8/layout/cycle1"/>
    <dgm:cxn modelId="{BD13093F-ECB6-42FF-928E-F865B01D53A6}" type="presParOf" srcId="{7765FD80-3FE9-4B39-91C8-E04B9B889C0A}" destId="{FA68B4C5-9069-4D00-8578-80870D0E9411}" srcOrd="8" destOrd="0" presId="urn:microsoft.com/office/officeart/2005/8/layout/cycle1"/>
    <dgm:cxn modelId="{84B66326-9536-4D74-8863-50F92096E53A}" type="presParOf" srcId="{7765FD80-3FE9-4B39-91C8-E04B9B889C0A}" destId="{14CE17AD-3E4E-4D77-870A-AF8BC95FCB9C}" srcOrd="9" destOrd="0" presId="urn:microsoft.com/office/officeart/2005/8/layout/cycle1"/>
    <dgm:cxn modelId="{59DAB529-59C6-49A6-90ED-6810EB3ABC78}" type="presParOf" srcId="{7765FD80-3FE9-4B39-91C8-E04B9B889C0A}" destId="{6F0C87B9-CF36-4C24-A4E0-7256653D1BCE}" srcOrd="10" destOrd="0" presId="urn:microsoft.com/office/officeart/2005/8/layout/cycle1"/>
    <dgm:cxn modelId="{F3EAC6A8-E027-459B-9812-59AC1BD7F7E2}" type="presParOf" srcId="{7765FD80-3FE9-4B39-91C8-E04B9B889C0A}" destId="{C3EFD884-14D1-4991-A233-AB6F863051E2}" srcOrd="11" destOrd="0" presId="urn:microsoft.com/office/officeart/2005/8/layout/cycle1"/>
    <dgm:cxn modelId="{0C27A8B4-CF91-4C88-A30B-82E822129852}" type="presParOf" srcId="{7765FD80-3FE9-4B39-91C8-E04B9B889C0A}" destId="{FFBC8EE2-260A-4D3B-BC46-459512B82D4B}" srcOrd="12" destOrd="0" presId="urn:microsoft.com/office/officeart/2005/8/layout/cycle1"/>
    <dgm:cxn modelId="{76C5A9C3-4755-4092-9482-6CB7B775C106}" type="presParOf" srcId="{7765FD80-3FE9-4B39-91C8-E04B9B889C0A}" destId="{C8D2265D-A3EE-44B8-8714-3D2D93127C9A}" srcOrd="13" destOrd="0" presId="urn:microsoft.com/office/officeart/2005/8/layout/cycle1"/>
    <dgm:cxn modelId="{A766AAD5-202F-49F0-8CC1-5FD1AE2BAF50}" type="presParOf" srcId="{7765FD80-3FE9-4B39-91C8-E04B9B889C0A}" destId="{37720BF3-A403-4708-9560-24CC53665384}" srcOrd="14" destOrd="0" presId="urn:microsoft.com/office/officeart/2005/8/layout/cycle1"/>
    <dgm:cxn modelId="{BB97C7AB-D9E7-4128-B0AE-7E405285E4ED}" type="presParOf" srcId="{7765FD80-3FE9-4B39-91C8-E04B9B889C0A}" destId="{EDDFA95F-1246-4151-8AAA-5E8703F66417}" srcOrd="15" destOrd="0" presId="urn:microsoft.com/office/officeart/2005/8/layout/cycle1"/>
    <dgm:cxn modelId="{4E957626-1069-453F-8006-C25A119E6F0B}" type="presParOf" srcId="{7765FD80-3FE9-4B39-91C8-E04B9B889C0A}" destId="{31E06D63-13F5-4003-8A2F-EFEEBA3B2822}" srcOrd="16" destOrd="0" presId="urn:microsoft.com/office/officeart/2005/8/layout/cycle1"/>
    <dgm:cxn modelId="{EED9667E-5A3F-4CC8-BB38-7AC8F8F2B2B7}" type="presParOf" srcId="{7765FD80-3FE9-4B39-91C8-E04B9B889C0A}" destId="{1A970093-076F-4516-BD87-A900D76B11EF}" srcOrd="17" destOrd="0" presId="urn:microsoft.com/office/officeart/2005/8/layout/cycle1"/>
    <dgm:cxn modelId="{231B8CD4-34D6-4451-82C6-E8D51D42FC98}" type="presParOf" srcId="{7765FD80-3FE9-4B39-91C8-E04B9B889C0A}" destId="{F80CB6E7-DFA7-4162-9973-E4AF4A7627E7}" srcOrd="18" destOrd="0" presId="urn:microsoft.com/office/officeart/2005/8/layout/cycle1"/>
    <dgm:cxn modelId="{48D06BF0-DA15-475D-A52E-4A6249252210}" type="presParOf" srcId="{7765FD80-3FE9-4B39-91C8-E04B9B889C0A}" destId="{1F278F0B-98A6-458D-811F-059A7BF219D8}" srcOrd="19" destOrd="0" presId="urn:microsoft.com/office/officeart/2005/8/layout/cycle1"/>
    <dgm:cxn modelId="{B36406EF-FD60-4F26-B29E-F3CC04F72E54}" type="presParOf" srcId="{7765FD80-3FE9-4B39-91C8-E04B9B889C0A}" destId="{26464057-D9F4-4FDE-AB7C-48029A0FCABC}"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B25179-713C-4DEB-9D1A-E0B3D8BBBBA0}" type="doc">
      <dgm:prSet loTypeId="urn:microsoft.com/office/officeart/2005/8/layout/cycle1" loCatId="cycle" qsTypeId="urn:microsoft.com/office/officeart/2005/8/quickstyle/simple1" qsCatId="simple" csTypeId="urn:microsoft.com/office/officeart/2005/8/colors/colorful3" csCatId="colorful" phldr="1"/>
      <dgm:spPr/>
      <dgm:t>
        <a:bodyPr/>
        <a:lstStyle/>
        <a:p>
          <a:endParaRPr lang="bg-BG"/>
        </a:p>
      </dgm:t>
    </dgm:pt>
    <dgm:pt modelId="{406822B6-1180-487A-8660-9A10B0494C60}">
      <dgm:prSet phldrT="[Text]" custT="1"/>
      <dgm:spPr/>
      <dgm:t>
        <a:bodyPr/>
        <a:lstStyle/>
        <a:p>
          <a:r>
            <a:rPr lang="bg-BG" sz="1500" b="1" dirty="0">
              <a:solidFill>
                <a:schemeClr val="bg1">
                  <a:lumMod val="50000"/>
                </a:schemeClr>
              </a:solidFill>
              <a:latin typeface="Arial Narrow" panose="020B0606020202030204" pitchFamily="34" charset="0"/>
            </a:rPr>
            <a:t>1. Декорирање на просторијата </a:t>
          </a:r>
          <a:r>
            <a:rPr lang="bg-BG" sz="1400" b="0" dirty="0">
              <a:solidFill>
                <a:schemeClr val="bg1">
                  <a:lumMod val="50000"/>
                </a:schemeClr>
              </a:solidFill>
              <a:latin typeface="Arial Narrow" panose="020B0606020202030204" pitchFamily="34" charset="0"/>
            </a:rPr>
            <a:t>(плакати, банери и др.)</a:t>
          </a:r>
          <a:endParaRPr lang="bg-BG" sz="1500" b="0" dirty="0">
            <a:solidFill>
              <a:schemeClr val="bg1">
                <a:lumMod val="50000"/>
              </a:schemeClr>
            </a:solidFill>
            <a:latin typeface="Arial Narrow" panose="020B0606020202030204" pitchFamily="34" charset="0"/>
          </a:endParaRPr>
        </a:p>
      </dgm:t>
    </dgm:pt>
    <dgm:pt modelId="{59457B56-82EF-4662-8EB8-30596DBA35F8}" type="parTrans" cxnId="{F96A5522-6FEA-43CC-AF25-F497857B2864}">
      <dgm:prSet/>
      <dgm:spPr/>
      <dgm:t>
        <a:bodyPr/>
        <a:lstStyle/>
        <a:p>
          <a:endParaRPr lang="bg-BG"/>
        </a:p>
      </dgm:t>
    </dgm:pt>
    <dgm:pt modelId="{29677E0E-98D8-4D65-85DD-0E586A3BD734}" type="sibTrans" cxnId="{F96A5522-6FEA-43CC-AF25-F497857B2864}">
      <dgm:prSet/>
      <dgm:spPr/>
      <dgm:t>
        <a:bodyPr/>
        <a:lstStyle/>
        <a:p>
          <a:endParaRPr lang="bg-BG" sz="1500" b="1">
            <a:solidFill>
              <a:schemeClr val="bg1">
                <a:lumMod val="50000"/>
              </a:schemeClr>
            </a:solidFill>
            <a:latin typeface="Arial Narrow" panose="020B0606020202030204" pitchFamily="34" charset="0"/>
          </a:endParaRPr>
        </a:p>
      </dgm:t>
    </dgm:pt>
    <dgm:pt modelId="{9A253DC3-D24E-4CE7-8622-338DFC49BE9C}">
      <dgm:prSet phldrT="[Text]" custT="1"/>
      <dgm:spPr/>
      <dgm:t>
        <a:bodyPr/>
        <a:lstStyle/>
        <a:p>
          <a:r>
            <a:rPr lang="bg-BG" sz="1500" b="1" dirty="0">
              <a:solidFill>
                <a:schemeClr val="bg1">
                  <a:lumMod val="50000"/>
                </a:schemeClr>
              </a:solidFill>
              <a:latin typeface="Arial Narrow" panose="020B0606020202030204" pitchFamily="34" charset="0"/>
            </a:rPr>
            <a:t>2. Приготвување на чај и мала закуска</a:t>
          </a:r>
        </a:p>
      </dgm:t>
    </dgm:pt>
    <dgm:pt modelId="{089611E7-4BF3-42B1-A5DC-6C0FE1884F49}" type="parTrans" cxnId="{CE5364AA-31F7-4164-A21D-C3192E9C7E7F}">
      <dgm:prSet/>
      <dgm:spPr/>
      <dgm:t>
        <a:bodyPr/>
        <a:lstStyle/>
        <a:p>
          <a:endParaRPr lang="bg-BG"/>
        </a:p>
      </dgm:t>
    </dgm:pt>
    <dgm:pt modelId="{1FE18404-F24D-4237-9C9B-76A3D388CA34}" type="sibTrans" cxnId="{CE5364AA-31F7-4164-A21D-C3192E9C7E7F}">
      <dgm:prSet/>
      <dgm:spPr/>
      <dgm:t>
        <a:bodyPr/>
        <a:lstStyle/>
        <a:p>
          <a:endParaRPr lang="bg-BG" sz="1500" b="1">
            <a:solidFill>
              <a:schemeClr val="bg1">
                <a:lumMod val="50000"/>
              </a:schemeClr>
            </a:solidFill>
            <a:latin typeface="Arial Narrow" panose="020B0606020202030204" pitchFamily="34" charset="0"/>
          </a:endParaRPr>
        </a:p>
      </dgm:t>
    </dgm:pt>
    <dgm:pt modelId="{606699C0-9057-45EB-9B7D-5A7EE6A2719A}">
      <dgm:prSet phldrT="[Text]" custT="1"/>
      <dgm:spPr/>
      <dgm:t>
        <a:bodyPr/>
        <a:lstStyle/>
        <a:p>
          <a:r>
            <a:rPr lang="bg-BG" sz="1500" b="1" dirty="0">
              <a:solidFill>
                <a:schemeClr val="bg1">
                  <a:lumMod val="50000"/>
                </a:schemeClr>
              </a:solidFill>
              <a:latin typeface="Arial Narrow" panose="020B0606020202030204" pitchFamily="34" charset="0"/>
            </a:rPr>
            <a:t>3. Пречекување на гостите</a:t>
          </a:r>
        </a:p>
      </dgm:t>
    </dgm:pt>
    <dgm:pt modelId="{4B3E40CF-5005-42BB-82F4-D927DB9C424A}" type="parTrans" cxnId="{FB77582C-E8F5-4B65-9288-DDA464D60B23}">
      <dgm:prSet/>
      <dgm:spPr/>
      <dgm:t>
        <a:bodyPr/>
        <a:lstStyle/>
        <a:p>
          <a:endParaRPr lang="bg-BG"/>
        </a:p>
      </dgm:t>
    </dgm:pt>
    <dgm:pt modelId="{6925B7CA-A718-4B40-BEB8-231ADF00F43A}" type="sibTrans" cxnId="{FB77582C-E8F5-4B65-9288-DDA464D60B23}">
      <dgm:prSet/>
      <dgm:spPr/>
      <dgm:t>
        <a:bodyPr/>
        <a:lstStyle/>
        <a:p>
          <a:endParaRPr lang="bg-BG" sz="1500" b="1">
            <a:solidFill>
              <a:schemeClr val="bg1">
                <a:lumMod val="50000"/>
              </a:schemeClr>
            </a:solidFill>
            <a:latin typeface="Arial Narrow" panose="020B0606020202030204" pitchFamily="34" charset="0"/>
          </a:endParaRPr>
        </a:p>
      </dgm:t>
    </dgm:pt>
    <dgm:pt modelId="{233C38C1-35D0-48C1-913B-78C34B5C7F1C}">
      <dgm:prSet phldrT="[Text]" custT="1"/>
      <dgm:spPr/>
      <dgm:t>
        <a:bodyPr/>
        <a:lstStyle/>
        <a:p>
          <a:r>
            <a:rPr lang="bg-BG" sz="1500" b="1" dirty="0">
              <a:solidFill>
                <a:schemeClr val="bg1">
                  <a:lumMod val="50000"/>
                </a:schemeClr>
              </a:solidFill>
              <a:latin typeface="Arial Narrow" panose="020B0606020202030204" pitchFamily="34" charset="0"/>
            </a:rPr>
            <a:t>4. Презентација на производите</a:t>
          </a:r>
        </a:p>
      </dgm:t>
    </dgm:pt>
    <dgm:pt modelId="{C10D95B9-E63B-4EA8-A543-5B9A5BECE2C9}" type="parTrans" cxnId="{E1FA0785-25D4-4A65-90B5-AF4BD610BBF8}">
      <dgm:prSet/>
      <dgm:spPr/>
      <dgm:t>
        <a:bodyPr/>
        <a:lstStyle/>
        <a:p>
          <a:endParaRPr lang="bg-BG"/>
        </a:p>
      </dgm:t>
    </dgm:pt>
    <dgm:pt modelId="{539E802D-A327-4AB4-8BCE-D1109CE8657D}" type="sibTrans" cxnId="{E1FA0785-25D4-4A65-90B5-AF4BD610BBF8}">
      <dgm:prSet/>
      <dgm:spPr/>
      <dgm:t>
        <a:bodyPr/>
        <a:lstStyle/>
        <a:p>
          <a:endParaRPr lang="bg-BG" sz="1500" b="1">
            <a:solidFill>
              <a:schemeClr val="bg1">
                <a:lumMod val="50000"/>
              </a:schemeClr>
            </a:solidFill>
            <a:latin typeface="Arial Narrow" panose="020B0606020202030204" pitchFamily="34" charset="0"/>
          </a:endParaRPr>
        </a:p>
      </dgm:t>
    </dgm:pt>
    <dgm:pt modelId="{E4A94531-7B7E-4A5F-9642-6AEB4DF777E9}">
      <dgm:prSet phldrT="[Text]" custT="1"/>
      <dgm:spPr/>
      <dgm:t>
        <a:bodyPr/>
        <a:lstStyle/>
        <a:p>
          <a:r>
            <a:rPr lang="bg-BG" sz="1500" b="1" dirty="0">
              <a:solidFill>
                <a:schemeClr val="bg1">
                  <a:lumMod val="50000"/>
                </a:schemeClr>
              </a:solidFill>
              <a:latin typeface="Arial Narrow" panose="020B0606020202030204" pitchFamily="34" charset="0"/>
            </a:rPr>
            <a:t>5. Неколку збора </a:t>
          </a:r>
          <a:br>
            <a:rPr lang="bg-BG" sz="1500" b="1" dirty="0">
              <a:solidFill>
                <a:schemeClr val="bg1">
                  <a:lumMod val="50000"/>
                </a:schemeClr>
              </a:solidFill>
              <a:latin typeface="Arial Narrow" panose="020B0606020202030204" pitchFamily="34" charset="0"/>
            </a:rPr>
          </a:br>
          <a:r>
            <a:rPr lang="bg-BG" sz="1500" b="1" dirty="0">
              <a:solidFill>
                <a:schemeClr val="bg1">
                  <a:lumMod val="50000"/>
                </a:schemeClr>
              </a:solidFill>
              <a:latin typeface="Arial Narrow" panose="020B0606020202030204" pitchFamily="34" charset="0"/>
            </a:rPr>
            <a:t>за можностите за бизнис</a:t>
          </a:r>
        </a:p>
      </dgm:t>
    </dgm:pt>
    <dgm:pt modelId="{246792EB-6F8F-411B-99CD-A157EE3A2B2E}" type="parTrans" cxnId="{5319BCAF-E3EA-40F7-930B-51E72BB53162}">
      <dgm:prSet/>
      <dgm:spPr/>
      <dgm:t>
        <a:bodyPr/>
        <a:lstStyle/>
        <a:p>
          <a:endParaRPr lang="bg-BG"/>
        </a:p>
      </dgm:t>
    </dgm:pt>
    <dgm:pt modelId="{7FBDA11F-D0C1-4995-977F-A93B769DCEE3}" type="sibTrans" cxnId="{5319BCAF-E3EA-40F7-930B-51E72BB53162}">
      <dgm:prSet/>
      <dgm:spPr/>
      <dgm:t>
        <a:bodyPr/>
        <a:lstStyle/>
        <a:p>
          <a:endParaRPr lang="bg-BG" sz="1500" b="1">
            <a:solidFill>
              <a:schemeClr val="bg1">
                <a:lumMod val="50000"/>
              </a:schemeClr>
            </a:solidFill>
            <a:latin typeface="Arial Narrow" panose="020B0606020202030204" pitchFamily="34" charset="0"/>
          </a:endParaRPr>
        </a:p>
      </dgm:t>
    </dgm:pt>
    <dgm:pt modelId="{E24259CB-CEB2-4CC8-BFC6-A8681A8107E3}">
      <dgm:prSet custT="1"/>
      <dgm:spPr/>
      <dgm:t>
        <a:bodyPr/>
        <a:lstStyle/>
        <a:p>
          <a:r>
            <a:rPr lang="bg-BG" sz="1500" b="1" dirty="0">
              <a:solidFill>
                <a:schemeClr val="bg1">
                  <a:lumMod val="50000"/>
                </a:schemeClr>
              </a:solidFill>
              <a:latin typeface="Arial Narrow" panose="020B0606020202030204" pitchFamily="34" charset="0"/>
            </a:rPr>
            <a:t>6. Примање на порачки од гостите</a:t>
          </a:r>
        </a:p>
      </dgm:t>
    </dgm:pt>
    <dgm:pt modelId="{ED91D221-8E4A-4AAC-B2EF-7A387C016BDA}" type="parTrans" cxnId="{1EFA1C4A-8535-45E2-BF57-4F63604D818D}">
      <dgm:prSet/>
      <dgm:spPr/>
      <dgm:t>
        <a:bodyPr/>
        <a:lstStyle/>
        <a:p>
          <a:endParaRPr lang="bg-BG"/>
        </a:p>
      </dgm:t>
    </dgm:pt>
    <dgm:pt modelId="{DFD41A0E-8842-4BED-B3C2-E0B27876E2A9}" type="sibTrans" cxnId="{1EFA1C4A-8535-45E2-BF57-4F63604D818D}">
      <dgm:prSet/>
      <dgm:spPr/>
      <dgm:t>
        <a:bodyPr/>
        <a:lstStyle/>
        <a:p>
          <a:endParaRPr lang="bg-BG" sz="1500" b="1">
            <a:solidFill>
              <a:schemeClr val="bg1">
                <a:lumMod val="50000"/>
              </a:schemeClr>
            </a:solidFill>
            <a:latin typeface="Arial Narrow" panose="020B0606020202030204" pitchFamily="34" charset="0"/>
          </a:endParaRPr>
        </a:p>
      </dgm:t>
    </dgm:pt>
    <dgm:pt modelId="{C63F5CB1-E9F5-44FC-9378-96D3AAC55117}">
      <dgm:prSet custT="1"/>
      <dgm:spPr/>
      <dgm:t>
        <a:bodyPr/>
        <a:lstStyle/>
        <a:p>
          <a:r>
            <a:rPr lang="bg-BG" sz="1500" b="1" dirty="0">
              <a:solidFill>
                <a:schemeClr val="bg1">
                  <a:lumMod val="50000"/>
                </a:schemeClr>
              </a:solidFill>
              <a:latin typeface="Arial Narrow" panose="020B0606020202030204" pitchFamily="34" charset="0"/>
            </a:rPr>
            <a:t>7. Последователен контакт со сите гости на настанот</a:t>
          </a:r>
        </a:p>
      </dgm:t>
    </dgm:pt>
    <dgm:pt modelId="{2E404EF8-BACF-408F-B3B3-98EE20A52CC0}" type="parTrans" cxnId="{4FE74676-0C6C-4F4C-881C-ABFA58F34605}">
      <dgm:prSet/>
      <dgm:spPr/>
      <dgm:t>
        <a:bodyPr/>
        <a:lstStyle/>
        <a:p>
          <a:endParaRPr lang="bg-BG"/>
        </a:p>
      </dgm:t>
    </dgm:pt>
    <dgm:pt modelId="{D22CABCF-FBC8-493E-9581-B9D5A76FAFF0}" type="sibTrans" cxnId="{4FE74676-0C6C-4F4C-881C-ABFA58F34605}">
      <dgm:prSet/>
      <dgm:spPr/>
      <dgm:t>
        <a:bodyPr/>
        <a:lstStyle/>
        <a:p>
          <a:endParaRPr lang="bg-BG" sz="1500" b="1">
            <a:solidFill>
              <a:schemeClr val="bg1">
                <a:lumMod val="50000"/>
              </a:schemeClr>
            </a:solidFill>
            <a:latin typeface="Arial Narrow" panose="020B0606020202030204" pitchFamily="34" charset="0"/>
          </a:endParaRPr>
        </a:p>
      </dgm:t>
    </dgm:pt>
    <dgm:pt modelId="{7765FD80-3FE9-4B39-91C8-E04B9B889C0A}" type="pres">
      <dgm:prSet presAssocID="{72B25179-713C-4DEB-9D1A-E0B3D8BBBBA0}" presName="cycle" presStyleCnt="0">
        <dgm:presLayoutVars>
          <dgm:dir/>
          <dgm:resizeHandles val="exact"/>
        </dgm:presLayoutVars>
      </dgm:prSet>
      <dgm:spPr/>
      <dgm:t>
        <a:bodyPr/>
        <a:lstStyle/>
        <a:p>
          <a:endParaRPr lang="mk-MK"/>
        </a:p>
      </dgm:t>
    </dgm:pt>
    <dgm:pt modelId="{9286DA99-6E3F-4A32-A6B9-B6FCFD7069EA}" type="pres">
      <dgm:prSet presAssocID="{406822B6-1180-487A-8660-9A10B0494C60}" presName="dummy" presStyleCnt="0"/>
      <dgm:spPr/>
    </dgm:pt>
    <dgm:pt modelId="{217F39B0-BCC8-4DB5-80B6-A118522E1E78}" type="pres">
      <dgm:prSet presAssocID="{406822B6-1180-487A-8660-9A10B0494C60}" presName="node" presStyleLbl="revTx" presStyleIdx="0" presStyleCnt="7" custScaleX="229244" custScaleY="89397" custRadScaleRad="89782" custRadScaleInc="-124255">
        <dgm:presLayoutVars>
          <dgm:bulletEnabled val="1"/>
        </dgm:presLayoutVars>
      </dgm:prSet>
      <dgm:spPr/>
      <dgm:t>
        <a:bodyPr/>
        <a:lstStyle/>
        <a:p>
          <a:endParaRPr lang="mk-MK"/>
        </a:p>
      </dgm:t>
    </dgm:pt>
    <dgm:pt modelId="{9B38B0E0-B9D8-4E34-98FC-6868330E2825}" type="pres">
      <dgm:prSet presAssocID="{29677E0E-98D8-4D65-85DD-0E586A3BD734}" presName="sibTrans" presStyleLbl="node1" presStyleIdx="0" presStyleCnt="7"/>
      <dgm:spPr/>
      <dgm:t>
        <a:bodyPr/>
        <a:lstStyle/>
        <a:p>
          <a:endParaRPr lang="mk-MK"/>
        </a:p>
      </dgm:t>
    </dgm:pt>
    <dgm:pt modelId="{1BC99461-3601-4AD2-8D2C-47CA39C1EEA5}" type="pres">
      <dgm:prSet presAssocID="{9A253DC3-D24E-4CE7-8622-338DFC49BE9C}" presName="dummy" presStyleCnt="0"/>
      <dgm:spPr/>
    </dgm:pt>
    <dgm:pt modelId="{C9419905-4865-4EC6-8443-BDEBD727E735}" type="pres">
      <dgm:prSet presAssocID="{9A253DC3-D24E-4CE7-8622-338DFC49BE9C}" presName="node" presStyleLbl="revTx" presStyleIdx="1" presStyleCnt="7" custScaleX="212488" custScaleY="80534" custRadScaleRad="91218" custRadScaleInc="-73754">
        <dgm:presLayoutVars>
          <dgm:bulletEnabled val="1"/>
        </dgm:presLayoutVars>
      </dgm:prSet>
      <dgm:spPr/>
      <dgm:t>
        <a:bodyPr/>
        <a:lstStyle/>
        <a:p>
          <a:endParaRPr lang="mk-MK"/>
        </a:p>
      </dgm:t>
    </dgm:pt>
    <dgm:pt modelId="{C37FAB8E-3CEF-4CF9-9DCC-8932E471712F}" type="pres">
      <dgm:prSet presAssocID="{1FE18404-F24D-4237-9C9B-76A3D388CA34}" presName="sibTrans" presStyleLbl="node1" presStyleIdx="1" presStyleCnt="7"/>
      <dgm:spPr/>
      <dgm:t>
        <a:bodyPr/>
        <a:lstStyle/>
        <a:p>
          <a:endParaRPr lang="mk-MK"/>
        </a:p>
      </dgm:t>
    </dgm:pt>
    <dgm:pt modelId="{44FF7C68-5228-4578-A935-7EDF989340DF}" type="pres">
      <dgm:prSet presAssocID="{606699C0-9057-45EB-9B7D-5A7EE6A2719A}" presName="dummy" presStyleCnt="0"/>
      <dgm:spPr/>
    </dgm:pt>
    <dgm:pt modelId="{7D0F44C2-6EC2-43EF-A91A-869CE1F5C32E}" type="pres">
      <dgm:prSet presAssocID="{606699C0-9057-45EB-9B7D-5A7EE6A2719A}" presName="node" presStyleLbl="revTx" presStyleIdx="2" presStyleCnt="7" custScaleX="213581" custScaleY="72154" custRadScaleRad="90873" custRadScaleInc="-144091">
        <dgm:presLayoutVars>
          <dgm:bulletEnabled val="1"/>
        </dgm:presLayoutVars>
      </dgm:prSet>
      <dgm:spPr/>
      <dgm:t>
        <a:bodyPr/>
        <a:lstStyle/>
        <a:p>
          <a:endParaRPr lang="mk-MK"/>
        </a:p>
      </dgm:t>
    </dgm:pt>
    <dgm:pt modelId="{FA68B4C5-9069-4D00-8578-80870D0E9411}" type="pres">
      <dgm:prSet presAssocID="{6925B7CA-A718-4B40-BEB8-231ADF00F43A}" presName="sibTrans" presStyleLbl="node1" presStyleIdx="2" presStyleCnt="7"/>
      <dgm:spPr/>
      <dgm:t>
        <a:bodyPr/>
        <a:lstStyle/>
        <a:p>
          <a:endParaRPr lang="mk-MK"/>
        </a:p>
      </dgm:t>
    </dgm:pt>
    <dgm:pt modelId="{14CE17AD-3E4E-4D77-870A-AF8BC95FCB9C}" type="pres">
      <dgm:prSet presAssocID="{233C38C1-35D0-48C1-913B-78C34B5C7F1C}" presName="dummy" presStyleCnt="0"/>
      <dgm:spPr/>
    </dgm:pt>
    <dgm:pt modelId="{6F0C87B9-CF36-4C24-A4E0-7256653D1BCE}" type="pres">
      <dgm:prSet presAssocID="{233C38C1-35D0-48C1-913B-78C34B5C7F1C}" presName="node" presStyleLbl="revTx" presStyleIdx="3" presStyleCnt="7" custScaleX="187483" custScaleY="95321" custRadScaleRad="93496" custRadScaleInc="-150501">
        <dgm:presLayoutVars>
          <dgm:bulletEnabled val="1"/>
        </dgm:presLayoutVars>
      </dgm:prSet>
      <dgm:spPr/>
      <dgm:t>
        <a:bodyPr/>
        <a:lstStyle/>
        <a:p>
          <a:endParaRPr lang="mk-MK"/>
        </a:p>
      </dgm:t>
    </dgm:pt>
    <dgm:pt modelId="{C3EFD884-14D1-4991-A233-AB6F863051E2}" type="pres">
      <dgm:prSet presAssocID="{539E802D-A327-4AB4-8BCE-D1109CE8657D}" presName="sibTrans" presStyleLbl="node1" presStyleIdx="3" presStyleCnt="7"/>
      <dgm:spPr/>
      <dgm:t>
        <a:bodyPr/>
        <a:lstStyle/>
        <a:p>
          <a:endParaRPr lang="mk-MK"/>
        </a:p>
      </dgm:t>
    </dgm:pt>
    <dgm:pt modelId="{FFBC8EE2-260A-4D3B-BC46-459512B82D4B}" type="pres">
      <dgm:prSet presAssocID="{E4A94531-7B7E-4A5F-9642-6AEB4DF777E9}" presName="dummy" presStyleCnt="0"/>
      <dgm:spPr/>
    </dgm:pt>
    <dgm:pt modelId="{C8D2265D-A3EE-44B8-8714-3D2D93127C9A}" type="pres">
      <dgm:prSet presAssocID="{E4A94531-7B7E-4A5F-9642-6AEB4DF777E9}" presName="node" presStyleLbl="revTx" presStyleIdx="4" presStyleCnt="7" custScaleX="194182" custScaleY="86045" custRadScaleRad="96303" custRadScaleInc="-53926">
        <dgm:presLayoutVars>
          <dgm:bulletEnabled val="1"/>
        </dgm:presLayoutVars>
      </dgm:prSet>
      <dgm:spPr/>
      <dgm:t>
        <a:bodyPr/>
        <a:lstStyle/>
        <a:p>
          <a:endParaRPr lang="mk-MK"/>
        </a:p>
      </dgm:t>
    </dgm:pt>
    <dgm:pt modelId="{37720BF3-A403-4708-9560-24CC53665384}" type="pres">
      <dgm:prSet presAssocID="{7FBDA11F-D0C1-4995-977F-A93B769DCEE3}" presName="sibTrans" presStyleLbl="node1" presStyleIdx="4" presStyleCnt="7" custScaleX="99159"/>
      <dgm:spPr/>
      <dgm:t>
        <a:bodyPr/>
        <a:lstStyle/>
        <a:p>
          <a:endParaRPr lang="mk-MK"/>
        </a:p>
      </dgm:t>
    </dgm:pt>
    <dgm:pt modelId="{EDDFA95F-1246-4151-8AAA-5E8703F66417}" type="pres">
      <dgm:prSet presAssocID="{E24259CB-CEB2-4CC8-BFC6-A8681A8107E3}" presName="dummy" presStyleCnt="0"/>
      <dgm:spPr/>
    </dgm:pt>
    <dgm:pt modelId="{31E06D63-13F5-4003-8A2F-EFEEBA3B2822}" type="pres">
      <dgm:prSet presAssocID="{E24259CB-CEB2-4CC8-BFC6-A8681A8107E3}" presName="node" presStyleLbl="revTx" presStyleIdx="5" presStyleCnt="7" custScaleX="197333" custScaleY="64178" custRadScaleRad="92347" custRadScaleInc="-107823">
        <dgm:presLayoutVars>
          <dgm:bulletEnabled val="1"/>
        </dgm:presLayoutVars>
      </dgm:prSet>
      <dgm:spPr/>
      <dgm:t>
        <a:bodyPr/>
        <a:lstStyle/>
        <a:p>
          <a:endParaRPr lang="mk-MK"/>
        </a:p>
      </dgm:t>
    </dgm:pt>
    <dgm:pt modelId="{1A970093-076F-4516-BD87-A900D76B11EF}" type="pres">
      <dgm:prSet presAssocID="{DFD41A0E-8842-4BED-B3C2-E0B27876E2A9}" presName="sibTrans" presStyleLbl="node1" presStyleIdx="5" presStyleCnt="7"/>
      <dgm:spPr/>
      <dgm:t>
        <a:bodyPr/>
        <a:lstStyle/>
        <a:p>
          <a:endParaRPr lang="mk-MK"/>
        </a:p>
      </dgm:t>
    </dgm:pt>
    <dgm:pt modelId="{F80CB6E7-DFA7-4162-9973-E4AF4A7627E7}" type="pres">
      <dgm:prSet presAssocID="{C63F5CB1-E9F5-44FC-9378-96D3AAC55117}" presName="dummy" presStyleCnt="0"/>
      <dgm:spPr/>
    </dgm:pt>
    <dgm:pt modelId="{1F278F0B-98A6-458D-811F-059A7BF219D8}" type="pres">
      <dgm:prSet presAssocID="{C63F5CB1-E9F5-44FC-9378-96D3AAC55117}" presName="node" presStyleLbl="revTx" presStyleIdx="6" presStyleCnt="7" custScaleX="233940" custScaleY="87284" custRadScaleRad="93677" custRadScaleInc="-172817">
        <dgm:presLayoutVars>
          <dgm:bulletEnabled val="1"/>
        </dgm:presLayoutVars>
      </dgm:prSet>
      <dgm:spPr/>
      <dgm:t>
        <a:bodyPr/>
        <a:lstStyle/>
        <a:p>
          <a:endParaRPr lang="mk-MK"/>
        </a:p>
      </dgm:t>
    </dgm:pt>
    <dgm:pt modelId="{26464057-D9F4-4FDE-AB7C-48029A0FCABC}" type="pres">
      <dgm:prSet presAssocID="{D22CABCF-FBC8-493E-9581-B9D5A76FAFF0}" presName="sibTrans" presStyleLbl="node1" presStyleIdx="6" presStyleCnt="7"/>
      <dgm:spPr/>
      <dgm:t>
        <a:bodyPr/>
        <a:lstStyle/>
        <a:p>
          <a:endParaRPr lang="mk-MK"/>
        </a:p>
      </dgm:t>
    </dgm:pt>
  </dgm:ptLst>
  <dgm:cxnLst>
    <dgm:cxn modelId="{5FB70F8A-4E92-49B3-A2DF-F41DEB093BC9}" type="presOf" srcId="{29677E0E-98D8-4D65-85DD-0E586A3BD734}" destId="{9B38B0E0-B9D8-4E34-98FC-6868330E2825}" srcOrd="0" destOrd="0" presId="urn:microsoft.com/office/officeart/2005/8/layout/cycle1"/>
    <dgm:cxn modelId="{68A6CC1A-77BC-41A6-97CE-269218477B80}" type="presOf" srcId="{C63F5CB1-E9F5-44FC-9378-96D3AAC55117}" destId="{1F278F0B-98A6-458D-811F-059A7BF219D8}" srcOrd="0" destOrd="0" presId="urn:microsoft.com/office/officeart/2005/8/layout/cycle1"/>
    <dgm:cxn modelId="{1EFA1C4A-8535-45E2-BF57-4F63604D818D}" srcId="{72B25179-713C-4DEB-9D1A-E0B3D8BBBBA0}" destId="{E24259CB-CEB2-4CC8-BFC6-A8681A8107E3}" srcOrd="5" destOrd="0" parTransId="{ED91D221-8E4A-4AAC-B2EF-7A387C016BDA}" sibTransId="{DFD41A0E-8842-4BED-B3C2-E0B27876E2A9}"/>
    <dgm:cxn modelId="{97093BE4-D55B-4F4D-BB26-7186C8CE3650}" type="presOf" srcId="{D22CABCF-FBC8-493E-9581-B9D5A76FAFF0}" destId="{26464057-D9F4-4FDE-AB7C-48029A0FCABC}" srcOrd="0" destOrd="0" presId="urn:microsoft.com/office/officeart/2005/8/layout/cycle1"/>
    <dgm:cxn modelId="{77AD171D-BFC0-4B9A-978C-FB1ACDEA66AF}" type="presOf" srcId="{406822B6-1180-487A-8660-9A10B0494C60}" destId="{217F39B0-BCC8-4DB5-80B6-A118522E1E78}" srcOrd="0" destOrd="0" presId="urn:microsoft.com/office/officeart/2005/8/layout/cycle1"/>
    <dgm:cxn modelId="{F96A5522-6FEA-43CC-AF25-F497857B2864}" srcId="{72B25179-713C-4DEB-9D1A-E0B3D8BBBBA0}" destId="{406822B6-1180-487A-8660-9A10B0494C60}" srcOrd="0" destOrd="0" parTransId="{59457B56-82EF-4662-8EB8-30596DBA35F8}" sibTransId="{29677E0E-98D8-4D65-85DD-0E586A3BD734}"/>
    <dgm:cxn modelId="{FB77582C-E8F5-4B65-9288-DDA464D60B23}" srcId="{72B25179-713C-4DEB-9D1A-E0B3D8BBBBA0}" destId="{606699C0-9057-45EB-9B7D-5A7EE6A2719A}" srcOrd="2" destOrd="0" parTransId="{4B3E40CF-5005-42BB-82F4-D927DB9C424A}" sibTransId="{6925B7CA-A718-4B40-BEB8-231ADF00F43A}"/>
    <dgm:cxn modelId="{F429A954-88ED-4CFE-BD7C-972BACB483E1}" type="presOf" srcId="{7FBDA11F-D0C1-4995-977F-A93B769DCEE3}" destId="{37720BF3-A403-4708-9560-24CC53665384}" srcOrd="0" destOrd="0" presId="urn:microsoft.com/office/officeart/2005/8/layout/cycle1"/>
    <dgm:cxn modelId="{904CD6E3-B1F2-4394-8C68-A40A9C572792}" type="presOf" srcId="{E24259CB-CEB2-4CC8-BFC6-A8681A8107E3}" destId="{31E06D63-13F5-4003-8A2F-EFEEBA3B2822}" srcOrd="0" destOrd="0" presId="urn:microsoft.com/office/officeart/2005/8/layout/cycle1"/>
    <dgm:cxn modelId="{8AB7BDA2-AEB9-4C02-B112-8FD60A4DCE8C}" type="presOf" srcId="{1FE18404-F24D-4237-9C9B-76A3D388CA34}" destId="{C37FAB8E-3CEF-4CF9-9DCC-8932E471712F}" srcOrd="0" destOrd="0" presId="urn:microsoft.com/office/officeart/2005/8/layout/cycle1"/>
    <dgm:cxn modelId="{7FFE5946-C15A-4919-9257-C79BC6054DEC}" type="presOf" srcId="{DFD41A0E-8842-4BED-B3C2-E0B27876E2A9}" destId="{1A970093-076F-4516-BD87-A900D76B11EF}" srcOrd="0" destOrd="0" presId="urn:microsoft.com/office/officeart/2005/8/layout/cycle1"/>
    <dgm:cxn modelId="{5C26B695-2643-4CB5-8249-C899373EABA5}" type="presOf" srcId="{9A253DC3-D24E-4CE7-8622-338DFC49BE9C}" destId="{C9419905-4865-4EC6-8443-BDEBD727E735}" srcOrd="0" destOrd="0" presId="urn:microsoft.com/office/officeart/2005/8/layout/cycle1"/>
    <dgm:cxn modelId="{E1FA0785-25D4-4A65-90B5-AF4BD610BBF8}" srcId="{72B25179-713C-4DEB-9D1A-E0B3D8BBBBA0}" destId="{233C38C1-35D0-48C1-913B-78C34B5C7F1C}" srcOrd="3" destOrd="0" parTransId="{C10D95B9-E63B-4EA8-A543-5B9A5BECE2C9}" sibTransId="{539E802D-A327-4AB4-8BCE-D1109CE8657D}"/>
    <dgm:cxn modelId="{CE5364AA-31F7-4164-A21D-C3192E9C7E7F}" srcId="{72B25179-713C-4DEB-9D1A-E0B3D8BBBBA0}" destId="{9A253DC3-D24E-4CE7-8622-338DFC49BE9C}" srcOrd="1" destOrd="0" parTransId="{089611E7-4BF3-42B1-A5DC-6C0FE1884F49}" sibTransId="{1FE18404-F24D-4237-9C9B-76A3D388CA34}"/>
    <dgm:cxn modelId="{05CD9726-1A99-468C-8A9B-1FF0C1EC2E8E}" type="presOf" srcId="{539E802D-A327-4AB4-8BCE-D1109CE8657D}" destId="{C3EFD884-14D1-4991-A233-AB6F863051E2}" srcOrd="0" destOrd="0" presId="urn:microsoft.com/office/officeart/2005/8/layout/cycle1"/>
    <dgm:cxn modelId="{6A0B2889-AC2A-454A-B974-4A065AADA619}" type="presOf" srcId="{72B25179-713C-4DEB-9D1A-E0B3D8BBBBA0}" destId="{7765FD80-3FE9-4B39-91C8-E04B9B889C0A}" srcOrd="0" destOrd="0" presId="urn:microsoft.com/office/officeart/2005/8/layout/cycle1"/>
    <dgm:cxn modelId="{702C8BBA-4807-4BD8-8D1E-AFFA40AF151B}" type="presOf" srcId="{606699C0-9057-45EB-9B7D-5A7EE6A2719A}" destId="{7D0F44C2-6EC2-43EF-A91A-869CE1F5C32E}" srcOrd="0" destOrd="0" presId="urn:microsoft.com/office/officeart/2005/8/layout/cycle1"/>
    <dgm:cxn modelId="{597AE5E3-920C-4062-8D32-0D890A7DFD2A}" type="presOf" srcId="{E4A94531-7B7E-4A5F-9642-6AEB4DF777E9}" destId="{C8D2265D-A3EE-44B8-8714-3D2D93127C9A}" srcOrd="0" destOrd="0" presId="urn:microsoft.com/office/officeart/2005/8/layout/cycle1"/>
    <dgm:cxn modelId="{93697A31-28B4-4FD9-94B3-847FA6CF5636}" type="presOf" srcId="{233C38C1-35D0-48C1-913B-78C34B5C7F1C}" destId="{6F0C87B9-CF36-4C24-A4E0-7256653D1BCE}" srcOrd="0" destOrd="0" presId="urn:microsoft.com/office/officeart/2005/8/layout/cycle1"/>
    <dgm:cxn modelId="{4FE74676-0C6C-4F4C-881C-ABFA58F34605}" srcId="{72B25179-713C-4DEB-9D1A-E0B3D8BBBBA0}" destId="{C63F5CB1-E9F5-44FC-9378-96D3AAC55117}" srcOrd="6" destOrd="0" parTransId="{2E404EF8-BACF-408F-B3B3-98EE20A52CC0}" sibTransId="{D22CABCF-FBC8-493E-9581-B9D5A76FAFF0}"/>
    <dgm:cxn modelId="{2F1E6873-5627-446E-ADE0-445DA094C13C}" type="presOf" srcId="{6925B7CA-A718-4B40-BEB8-231ADF00F43A}" destId="{FA68B4C5-9069-4D00-8578-80870D0E9411}" srcOrd="0" destOrd="0" presId="urn:microsoft.com/office/officeart/2005/8/layout/cycle1"/>
    <dgm:cxn modelId="{5319BCAF-E3EA-40F7-930B-51E72BB53162}" srcId="{72B25179-713C-4DEB-9D1A-E0B3D8BBBBA0}" destId="{E4A94531-7B7E-4A5F-9642-6AEB4DF777E9}" srcOrd="4" destOrd="0" parTransId="{246792EB-6F8F-411B-99CD-A157EE3A2B2E}" sibTransId="{7FBDA11F-D0C1-4995-977F-A93B769DCEE3}"/>
    <dgm:cxn modelId="{26FA2D5A-91C2-4167-BBDB-EC3DD8B614FB}" type="presParOf" srcId="{7765FD80-3FE9-4B39-91C8-E04B9B889C0A}" destId="{9286DA99-6E3F-4A32-A6B9-B6FCFD7069EA}" srcOrd="0" destOrd="0" presId="urn:microsoft.com/office/officeart/2005/8/layout/cycle1"/>
    <dgm:cxn modelId="{12DC68F8-615E-4BAB-A646-69916CEE184F}" type="presParOf" srcId="{7765FD80-3FE9-4B39-91C8-E04B9B889C0A}" destId="{217F39B0-BCC8-4DB5-80B6-A118522E1E78}" srcOrd="1" destOrd="0" presId="urn:microsoft.com/office/officeart/2005/8/layout/cycle1"/>
    <dgm:cxn modelId="{E5344B18-E480-48AD-B053-CA1F46D18A66}" type="presParOf" srcId="{7765FD80-3FE9-4B39-91C8-E04B9B889C0A}" destId="{9B38B0E0-B9D8-4E34-98FC-6868330E2825}" srcOrd="2" destOrd="0" presId="urn:microsoft.com/office/officeart/2005/8/layout/cycle1"/>
    <dgm:cxn modelId="{A913E2E9-05D8-4F37-AD69-06788175E5FB}" type="presParOf" srcId="{7765FD80-3FE9-4B39-91C8-E04B9B889C0A}" destId="{1BC99461-3601-4AD2-8D2C-47CA39C1EEA5}" srcOrd="3" destOrd="0" presId="urn:microsoft.com/office/officeart/2005/8/layout/cycle1"/>
    <dgm:cxn modelId="{425E24B3-07D5-4E8A-AE79-BAE174BC032E}" type="presParOf" srcId="{7765FD80-3FE9-4B39-91C8-E04B9B889C0A}" destId="{C9419905-4865-4EC6-8443-BDEBD727E735}" srcOrd="4" destOrd="0" presId="urn:microsoft.com/office/officeart/2005/8/layout/cycle1"/>
    <dgm:cxn modelId="{49809F21-F9EB-4A4A-812A-687C9478AE22}" type="presParOf" srcId="{7765FD80-3FE9-4B39-91C8-E04B9B889C0A}" destId="{C37FAB8E-3CEF-4CF9-9DCC-8932E471712F}" srcOrd="5" destOrd="0" presId="urn:microsoft.com/office/officeart/2005/8/layout/cycle1"/>
    <dgm:cxn modelId="{B9930663-B266-4747-951B-FD1702044DC4}" type="presParOf" srcId="{7765FD80-3FE9-4B39-91C8-E04B9B889C0A}" destId="{44FF7C68-5228-4578-A935-7EDF989340DF}" srcOrd="6" destOrd="0" presId="urn:microsoft.com/office/officeart/2005/8/layout/cycle1"/>
    <dgm:cxn modelId="{D7B69AB5-9F81-423D-9D9A-12286CC0498B}" type="presParOf" srcId="{7765FD80-3FE9-4B39-91C8-E04B9B889C0A}" destId="{7D0F44C2-6EC2-43EF-A91A-869CE1F5C32E}" srcOrd="7" destOrd="0" presId="urn:microsoft.com/office/officeart/2005/8/layout/cycle1"/>
    <dgm:cxn modelId="{9F21FEF1-CBED-4D29-AEE8-670F97358848}" type="presParOf" srcId="{7765FD80-3FE9-4B39-91C8-E04B9B889C0A}" destId="{FA68B4C5-9069-4D00-8578-80870D0E9411}" srcOrd="8" destOrd="0" presId="urn:microsoft.com/office/officeart/2005/8/layout/cycle1"/>
    <dgm:cxn modelId="{8871A189-C605-4174-BBDE-068ABB0B14C9}" type="presParOf" srcId="{7765FD80-3FE9-4B39-91C8-E04B9B889C0A}" destId="{14CE17AD-3E4E-4D77-870A-AF8BC95FCB9C}" srcOrd="9" destOrd="0" presId="urn:microsoft.com/office/officeart/2005/8/layout/cycle1"/>
    <dgm:cxn modelId="{12AB68C3-9572-4B7D-A893-4EA2034E423A}" type="presParOf" srcId="{7765FD80-3FE9-4B39-91C8-E04B9B889C0A}" destId="{6F0C87B9-CF36-4C24-A4E0-7256653D1BCE}" srcOrd="10" destOrd="0" presId="urn:microsoft.com/office/officeart/2005/8/layout/cycle1"/>
    <dgm:cxn modelId="{39CCA381-CB11-46B6-B7C6-830D51ED14D7}" type="presParOf" srcId="{7765FD80-3FE9-4B39-91C8-E04B9B889C0A}" destId="{C3EFD884-14D1-4991-A233-AB6F863051E2}" srcOrd="11" destOrd="0" presId="urn:microsoft.com/office/officeart/2005/8/layout/cycle1"/>
    <dgm:cxn modelId="{5433F2B3-E6A9-4AFD-8C4C-87EE5E59076F}" type="presParOf" srcId="{7765FD80-3FE9-4B39-91C8-E04B9B889C0A}" destId="{FFBC8EE2-260A-4D3B-BC46-459512B82D4B}" srcOrd="12" destOrd="0" presId="urn:microsoft.com/office/officeart/2005/8/layout/cycle1"/>
    <dgm:cxn modelId="{931B3636-6F4B-4DF4-8278-A18CA95EC5EB}" type="presParOf" srcId="{7765FD80-3FE9-4B39-91C8-E04B9B889C0A}" destId="{C8D2265D-A3EE-44B8-8714-3D2D93127C9A}" srcOrd="13" destOrd="0" presId="urn:microsoft.com/office/officeart/2005/8/layout/cycle1"/>
    <dgm:cxn modelId="{4C6E9319-6D20-4989-BDEE-AE5BD9CADD5E}" type="presParOf" srcId="{7765FD80-3FE9-4B39-91C8-E04B9B889C0A}" destId="{37720BF3-A403-4708-9560-24CC53665384}" srcOrd="14" destOrd="0" presId="urn:microsoft.com/office/officeart/2005/8/layout/cycle1"/>
    <dgm:cxn modelId="{29D260F6-6637-4A87-84E3-256690F8A553}" type="presParOf" srcId="{7765FD80-3FE9-4B39-91C8-E04B9B889C0A}" destId="{EDDFA95F-1246-4151-8AAA-5E8703F66417}" srcOrd="15" destOrd="0" presId="urn:microsoft.com/office/officeart/2005/8/layout/cycle1"/>
    <dgm:cxn modelId="{801BB9E2-9B83-4CB9-91E6-E0F1C37A88FE}" type="presParOf" srcId="{7765FD80-3FE9-4B39-91C8-E04B9B889C0A}" destId="{31E06D63-13F5-4003-8A2F-EFEEBA3B2822}" srcOrd="16" destOrd="0" presId="urn:microsoft.com/office/officeart/2005/8/layout/cycle1"/>
    <dgm:cxn modelId="{17C340D5-6233-4EE7-B948-DFCEEDC8781F}" type="presParOf" srcId="{7765FD80-3FE9-4B39-91C8-E04B9B889C0A}" destId="{1A970093-076F-4516-BD87-A900D76B11EF}" srcOrd="17" destOrd="0" presId="urn:microsoft.com/office/officeart/2005/8/layout/cycle1"/>
    <dgm:cxn modelId="{A67DB830-8BE7-49D8-A64A-806C35F9599F}" type="presParOf" srcId="{7765FD80-3FE9-4B39-91C8-E04B9B889C0A}" destId="{F80CB6E7-DFA7-4162-9973-E4AF4A7627E7}" srcOrd="18" destOrd="0" presId="urn:microsoft.com/office/officeart/2005/8/layout/cycle1"/>
    <dgm:cxn modelId="{FB569A9E-2C25-4686-B614-29ADF3A2EEF2}" type="presParOf" srcId="{7765FD80-3FE9-4B39-91C8-E04B9B889C0A}" destId="{1F278F0B-98A6-458D-811F-059A7BF219D8}" srcOrd="19" destOrd="0" presId="urn:microsoft.com/office/officeart/2005/8/layout/cycle1"/>
    <dgm:cxn modelId="{41845597-078F-43F4-964F-76DD4C18C25A}" type="presParOf" srcId="{7765FD80-3FE9-4B39-91C8-E04B9B889C0A}" destId="{26464057-D9F4-4FDE-AB7C-48029A0FCABC}"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2B25179-713C-4DEB-9D1A-E0B3D8BBBBA0}" type="doc">
      <dgm:prSet loTypeId="urn:microsoft.com/office/officeart/2005/8/layout/cycle1" loCatId="cycle" qsTypeId="urn:microsoft.com/office/officeart/2005/8/quickstyle/simple1" qsCatId="simple" csTypeId="urn:microsoft.com/office/officeart/2005/8/colors/colorful3" csCatId="colorful" phldr="1"/>
      <dgm:spPr/>
      <dgm:t>
        <a:bodyPr/>
        <a:lstStyle/>
        <a:p>
          <a:endParaRPr lang="bg-BG"/>
        </a:p>
      </dgm:t>
    </dgm:pt>
    <dgm:pt modelId="{406822B6-1180-487A-8660-9A10B0494C60}">
      <dgm:prSet phldrT="[Text]" custT="1"/>
      <dgm:spPr/>
      <dgm:t>
        <a:bodyPr/>
        <a:lstStyle/>
        <a:p>
          <a:r>
            <a:rPr lang="bg-BG" sz="1500" b="1" dirty="0">
              <a:solidFill>
                <a:schemeClr val="bg1">
                  <a:lumMod val="50000"/>
                </a:schemeClr>
              </a:solidFill>
              <a:latin typeface="Arial Narrow" panose="020B0606020202030204" pitchFamily="34" charset="0"/>
            </a:rPr>
            <a:t>1. Идентификувајте ги потребите </a:t>
          </a:r>
          <a:br>
            <a:rPr lang="bg-BG" sz="1500" b="1" dirty="0">
              <a:solidFill>
                <a:schemeClr val="bg1">
                  <a:lumMod val="50000"/>
                </a:schemeClr>
              </a:solidFill>
              <a:latin typeface="Arial Narrow" panose="020B0606020202030204" pitchFamily="34" charset="0"/>
            </a:rPr>
          </a:br>
          <a:r>
            <a:rPr lang="bg-BG" sz="1500" b="1" dirty="0">
              <a:solidFill>
                <a:schemeClr val="bg1">
                  <a:lumMod val="50000"/>
                </a:schemeClr>
              </a:solidFill>
              <a:latin typeface="Arial Narrow" panose="020B0606020202030204" pitchFamily="34" charset="0"/>
            </a:rPr>
            <a:t>на клиентот</a:t>
          </a:r>
          <a:endParaRPr lang="bg-BG" sz="1500" b="0" dirty="0">
            <a:solidFill>
              <a:schemeClr val="bg1">
                <a:lumMod val="50000"/>
              </a:schemeClr>
            </a:solidFill>
            <a:latin typeface="Arial Narrow" panose="020B0606020202030204" pitchFamily="34" charset="0"/>
          </a:endParaRPr>
        </a:p>
      </dgm:t>
    </dgm:pt>
    <dgm:pt modelId="{59457B56-82EF-4662-8EB8-30596DBA35F8}" type="parTrans" cxnId="{F96A5522-6FEA-43CC-AF25-F497857B2864}">
      <dgm:prSet/>
      <dgm:spPr/>
      <dgm:t>
        <a:bodyPr/>
        <a:lstStyle/>
        <a:p>
          <a:endParaRPr lang="bg-BG"/>
        </a:p>
      </dgm:t>
    </dgm:pt>
    <dgm:pt modelId="{29677E0E-98D8-4D65-85DD-0E586A3BD734}" type="sibTrans" cxnId="{F96A5522-6FEA-43CC-AF25-F497857B2864}">
      <dgm:prSet/>
      <dgm:spPr/>
      <dgm:t>
        <a:bodyPr/>
        <a:lstStyle/>
        <a:p>
          <a:endParaRPr lang="bg-BG" sz="1500" b="1">
            <a:solidFill>
              <a:schemeClr val="bg1">
                <a:lumMod val="50000"/>
              </a:schemeClr>
            </a:solidFill>
            <a:latin typeface="Arial Narrow" panose="020B0606020202030204" pitchFamily="34" charset="0"/>
          </a:endParaRPr>
        </a:p>
      </dgm:t>
    </dgm:pt>
    <dgm:pt modelId="{9A253DC3-D24E-4CE7-8622-338DFC49BE9C}">
      <dgm:prSet phldrT="[Text]" custT="1"/>
      <dgm:spPr/>
      <dgm:t>
        <a:bodyPr/>
        <a:lstStyle/>
        <a:p>
          <a:r>
            <a:rPr lang="bg-BG" sz="1500" b="1" dirty="0">
              <a:solidFill>
                <a:schemeClr val="bg1">
                  <a:lumMod val="50000"/>
                </a:schemeClr>
              </a:solidFill>
              <a:latin typeface="Arial Narrow" panose="020B0606020202030204" pitchFamily="34" charset="0"/>
            </a:rPr>
            <a:t>2. Препорачајте ги </a:t>
          </a:r>
          <a:br>
            <a:rPr lang="bg-BG" sz="1500" b="1" dirty="0">
              <a:solidFill>
                <a:schemeClr val="bg1">
                  <a:lumMod val="50000"/>
                </a:schemeClr>
              </a:solidFill>
              <a:latin typeface="Arial Narrow" panose="020B0606020202030204" pitchFamily="34" charset="0"/>
            </a:rPr>
          </a:br>
          <a:r>
            <a:rPr lang="bg-BG" sz="1500" b="1" dirty="0">
              <a:solidFill>
                <a:schemeClr val="bg1">
                  <a:lumMod val="50000"/>
                </a:schemeClr>
              </a:solidFill>
              <a:latin typeface="Arial Narrow" panose="020B0606020202030204" pitchFamily="34" charset="0"/>
            </a:rPr>
            <a:t>најсоодветните производи и раскажете како ќе му помогнат</a:t>
          </a:r>
        </a:p>
      </dgm:t>
    </dgm:pt>
    <dgm:pt modelId="{089611E7-4BF3-42B1-A5DC-6C0FE1884F49}" type="parTrans" cxnId="{CE5364AA-31F7-4164-A21D-C3192E9C7E7F}">
      <dgm:prSet/>
      <dgm:spPr/>
      <dgm:t>
        <a:bodyPr/>
        <a:lstStyle/>
        <a:p>
          <a:endParaRPr lang="bg-BG"/>
        </a:p>
      </dgm:t>
    </dgm:pt>
    <dgm:pt modelId="{1FE18404-F24D-4237-9C9B-76A3D388CA34}" type="sibTrans" cxnId="{CE5364AA-31F7-4164-A21D-C3192E9C7E7F}">
      <dgm:prSet/>
      <dgm:spPr/>
      <dgm:t>
        <a:bodyPr/>
        <a:lstStyle/>
        <a:p>
          <a:endParaRPr lang="bg-BG" sz="1500" b="1">
            <a:solidFill>
              <a:schemeClr val="bg1">
                <a:lumMod val="50000"/>
              </a:schemeClr>
            </a:solidFill>
            <a:latin typeface="Arial Narrow" panose="020B0606020202030204" pitchFamily="34" charset="0"/>
          </a:endParaRPr>
        </a:p>
      </dgm:t>
    </dgm:pt>
    <dgm:pt modelId="{606699C0-9057-45EB-9B7D-5A7EE6A2719A}">
      <dgm:prSet phldrT="[Text]" custT="1"/>
      <dgm:spPr/>
      <dgm:t>
        <a:bodyPr/>
        <a:lstStyle/>
        <a:p>
          <a:r>
            <a:rPr lang="bg-BG" sz="1500" b="1" dirty="0">
              <a:solidFill>
                <a:schemeClr val="bg1">
                  <a:lumMod val="50000"/>
                </a:schemeClr>
              </a:solidFill>
              <a:latin typeface="Arial Narrow" panose="020B0606020202030204" pitchFamily="34" charset="0"/>
            </a:rPr>
            <a:t>3. Земете ја </a:t>
          </a:r>
          <a:br>
            <a:rPr lang="bg-BG" sz="1500" b="1" dirty="0">
              <a:solidFill>
                <a:schemeClr val="bg1">
                  <a:lumMod val="50000"/>
                </a:schemeClr>
              </a:solidFill>
              <a:latin typeface="Arial Narrow" panose="020B0606020202030204" pitchFamily="34" charset="0"/>
            </a:rPr>
          </a:br>
          <a:r>
            <a:rPr lang="bg-BG" sz="1500" b="1" dirty="0">
              <a:solidFill>
                <a:schemeClr val="bg1">
                  <a:lumMod val="50000"/>
                </a:schemeClr>
              </a:solidFill>
              <a:latin typeface="Arial Narrow" panose="020B0606020202030204" pitchFamily="34" charset="0"/>
            </a:rPr>
            <a:t>порачката</a:t>
          </a:r>
        </a:p>
      </dgm:t>
    </dgm:pt>
    <dgm:pt modelId="{4B3E40CF-5005-42BB-82F4-D927DB9C424A}" type="parTrans" cxnId="{FB77582C-E8F5-4B65-9288-DDA464D60B23}">
      <dgm:prSet/>
      <dgm:spPr/>
      <dgm:t>
        <a:bodyPr/>
        <a:lstStyle/>
        <a:p>
          <a:endParaRPr lang="bg-BG"/>
        </a:p>
      </dgm:t>
    </dgm:pt>
    <dgm:pt modelId="{6925B7CA-A718-4B40-BEB8-231ADF00F43A}" type="sibTrans" cxnId="{FB77582C-E8F5-4B65-9288-DDA464D60B23}">
      <dgm:prSet/>
      <dgm:spPr/>
      <dgm:t>
        <a:bodyPr/>
        <a:lstStyle/>
        <a:p>
          <a:endParaRPr lang="bg-BG" sz="1500" b="1">
            <a:solidFill>
              <a:schemeClr val="bg1">
                <a:lumMod val="50000"/>
              </a:schemeClr>
            </a:solidFill>
            <a:latin typeface="Arial Narrow" panose="020B0606020202030204" pitchFamily="34" charset="0"/>
          </a:endParaRPr>
        </a:p>
      </dgm:t>
    </dgm:pt>
    <dgm:pt modelId="{233C38C1-35D0-48C1-913B-78C34B5C7F1C}">
      <dgm:prSet phldrT="[Text]" custT="1"/>
      <dgm:spPr/>
      <dgm:t>
        <a:bodyPr/>
        <a:lstStyle/>
        <a:p>
          <a:r>
            <a:rPr lang="bg-BG" sz="1500" b="1" dirty="0">
              <a:solidFill>
                <a:schemeClr val="bg1">
                  <a:lumMod val="50000"/>
                </a:schemeClr>
              </a:solidFill>
              <a:latin typeface="Arial Narrow" panose="020B0606020202030204" pitchFamily="34" charset="0"/>
            </a:rPr>
            <a:t>4. Доставете ја  порачката</a:t>
          </a:r>
        </a:p>
      </dgm:t>
    </dgm:pt>
    <dgm:pt modelId="{C10D95B9-E63B-4EA8-A543-5B9A5BECE2C9}" type="parTrans" cxnId="{E1FA0785-25D4-4A65-90B5-AF4BD610BBF8}">
      <dgm:prSet/>
      <dgm:spPr/>
      <dgm:t>
        <a:bodyPr/>
        <a:lstStyle/>
        <a:p>
          <a:endParaRPr lang="bg-BG"/>
        </a:p>
      </dgm:t>
    </dgm:pt>
    <dgm:pt modelId="{539E802D-A327-4AB4-8BCE-D1109CE8657D}" type="sibTrans" cxnId="{E1FA0785-25D4-4A65-90B5-AF4BD610BBF8}">
      <dgm:prSet/>
      <dgm:spPr/>
      <dgm:t>
        <a:bodyPr/>
        <a:lstStyle/>
        <a:p>
          <a:endParaRPr lang="bg-BG" sz="1500" b="1">
            <a:solidFill>
              <a:schemeClr val="bg1">
                <a:lumMod val="50000"/>
              </a:schemeClr>
            </a:solidFill>
            <a:latin typeface="Arial Narrow" panose="020B0606020202030204" pitchFamily="34" charset="0"/>
          </a:endParaRPr>
        </a:p>
      </dgm:t>
    </dgm:pt>
    <dgm:pt modelId="{E4A94531-7B7E-4A5F-9642-6AEB4DF777E9}">
      <dgm:prSet phldrT="[Text]" custT="1"/>
      <dgm:spPr/>
      <dgm:t>
        <a:bodyPr/>
        <a:lstStyle/>
        <a:p>
          <a:r>
            <a:rPr lang="bg-BG" sz="1500" b="1" dirty="0">
              <a:solidFill>
                <a:schemeClr val="bg1">
                  <a:lumMod val="50000"/>
                </a:schemeClr>
              </a:solidFill>
              <a:latin typeface="Arial Narrow" panose="020B0606020202030204" pitchFamily="34" charset="0"/>
            </a:rPr>
            <a:t>5. Контакт по 48 ч. кај нов клиент или производ</a:t>
          </a:r>
        </a:p>
      </dgm:t>
    </dgm:pt>
    <dgm:pt modelId="{246792EB-6F8F-411B-99CD-A157EE3A2B2E}" type="parTrans" cxnId="{5319BCAF-E3EA-40F7-930B-51E72BB53162}">
      <dgm:prSet/>
      <dgm:spPr/>
      <dgm:t>
        <a:bodyPr/>
        <a:lstStyle/>
        <a:p>
          <a:endParaRPr lang="bg-BG"/>
        </a:p>
      </dgm:t>
    </dgm:pt>
    <dgm:pt modelId="{7FBDA11F-D0C1-4995-977F-A93B769DCEE3}" type="sibTrans" cxnId="{5319BCAF-E3EA-40F7-930B-51E72BB53162}">
      <dgm:prSet/>
      <dgm:spPr/>
      <dgm:t>
        <a:bodyPr/>
        <a:lstStyle/>
        <a:p>
          <a:endParaRPr lang="bg-BG" sz="1500" b="1">
            <a:solidFill>
              <a:schemeClr val="bg1">
                <a:lumMod val="50000"/>
              </a:schemeClr>
            </a:solidFill>
            <a:latin typeface="Arial Narrow" panose="020B0606020202030204" pitchFamily="34" charset="0"/>
          </a:endParaRPr>
        </a:p>
      </dgm:t>
    </dgm:pt>
    <dgm:pt modelId="{E24259CB-CEB2-4CC8-BFC6-A8681A8107E3}">
      <dgm:prSet custT="1"/>
      <dgm:spPr/>
      <dgm:t>
        <a:bodyPr/>
        <a:lstStyle/>
        <a:p>
          <a:r>
            <a:rPr lang="bg-BG" sz="1500" b="1" dirty="0">
              <a:solidFill>
                <a:schemeClr val="bg1">
                  <a:lumMod val="50000"/>
                </a:schemeClr>
              </a:solidFill>
              <a:latin typeface="Arial Narrow" panose="020B0606020202030204" pitchFamily="34" charset="0"/>
            </a:rPr>
            <a:t>6. Освежете ги забелешките за клиентот</a:t>
          </a:r>
        </a:p>
      </dgm:t>
    </dgm:pt>
    <dgm:pt modelId="{ED91D221-8E4A-4AAC-B2EF-7A387C016BDA}" type="parTrans" cxnId="{1EFA1C4A-8535-45E2-BF57-4F63604D818D}">
      <dgm:prSet/>
      <dgm:spPr/>
      <dgm:t>
        <a:bodyPr/>
        <a:lstStyle/>
        <a:p>
          <a:endParaRPr lang="bg-BG"/>
        </a:p>
      </dgm:t>
    </dgm:pt>
    <dgm:pt modelId="{DFD41A0E-8842-4BED-B3C2-E0B27876E2A9}" type="sibTrans" cxnId="{1EFA1C4A-8535-45E2-BF57-4F63604D818D}">
      <dgm:prSet/>
      <dgm:spPr/>
      <dgm:t>
        <a:bodyPr/>
        <a:lstStyle/>
        <a:p>
          <a:endParaRPr lang="bg-BG" sz="1500" b="1">
            <a:solidFill>
              <a:schemeClr val="bg1">
                <a:lumMod val="50000"/>
              </a:schemeClr>
            </a:solidFill>
            <a:latin typeface="Arial Narrow" panose="020B0606020202030204" pitchFamily="34" charset="0"/>
          </a:endParaRPr>
        </a:p>
      </dgm:t>
    </dgm:pt>
    <dgm:pt modelId="{C63F5CB1-E9F5-44FC-9378-96D3AAC55117}">
      <dgm:prSet custT="1"/>
      <dgm:spPr/>
      <dgm:t>
        <a:bodyPr/>
        <a:lstStyle/>
        <a:p>
          <a:r>
            <a:rPr lang="bg-BG" sz="1500" b="1" dirty="0">
              <a:solidFill>
                <a:schemeClr val="bg1">
                  <a:lumMod val="50000"/>
                </a:schemeClr>
              </a:solidFill>
              <a:latin typeface="Arial Narrow" panose="020B0606020202030204" pitchFamily="34" charset="0"/>
            </a:rPr>
            <a:t>7. Нов последователен контакт – дали е задоволен клиентот</a:t>
          </a:r>
        </a:p>
      </dgm:t>
    </dgm:pt>
    <dgm:pt modelId="{2E404EF8-BACF-408F-B3B3-98EE20A52CC0}" type="parTrans" cxnId="{4FE74676-0C6C-4F4C-881C-ABFA58F34605}">
      <dgm:prSet/>
      <dgm:spPr/>
      <dgm:t>
        <a:bodyPr/>
        <a:lstStyle/>
        <a:p>
          <a:endParaRPr lang="bg-BG"/>
        </a:p>
      </dgm:t>
    </dgm:pt>
    <dgm:pt modelId="{D22CABCF-FBC8-493E-9581-B9D5A76FAFF0}" type="sibTrans" cxnId="{4FE74676-0C6C-4F4C-881C-ABFA58F34605}">
      <dgm:prSet/>
      <dgm:spPr/>
      <dgm:t>
        <a:bodyPr/>
        <a:lstStyle/>
        <a:p>
          <a:endParaRPr lang="bg-BG" sz="1500" b="1">
            <a:solidFill>
              <a:schemeClr val="bg1">
                <a:lumMod val="50000"/>
              </a:schemeClr>
            </a:solidFill>
            <a:latin typeface="Arial Narrow" panose="020B0606020202030204" pitchFamily="34" charset="0"/>
          </a:endParaRPr>
        </a:p>
      </dgm:t>
    </dgm:pt>
    <dgm:pt modelId="{7DDFF8A3-B52E-4165-AAB0-FBC33FE7BF79}">
      <dgm:prSet custT="1"/>
      <dgm:spPr/>
      <dgm:t>
        <a:bodyPr/>
        <a:lstStyle/>
        <a:p>
          <a:r>
            <a:rPr lang="bg-BG" sz="1500" b="1" dirty="0">
              <a:solidFill>
                <a:schemeClr val="bg1">
                  <a:lumMod val="50000"/>
                </a:schemeClr>
              </a:solidFill>
              <a:latin typeface="Arial Narrow" panose="020B0606020202030204" pitchFamily="34" charset="0"/>
            </a:rPr>
            <a:t>8. Поводите за контакт се исцрпени (враќање на 1)</a:t>
          </a:r>
        </a:p>
      </dgm:t>
    </dgm:pt>
    <dgm:pt modelId="{310E6172-BB6B-49B8-AE76-5F5405B7EFF3}" type="parTrans" cxnId="{CDC316BC-F896-4063-B5E3-C9269F0992C5}">
      <dgm:prSet/>
      <dgm:spPr/>
      <dgm:t>
        <a:bodyPr/>
        <a:lstStyle/>
        <a:p>
          <a:endParaRPr lang="bg-BG"/>
        </a:p>
      </dgm:t>
    </dgm:pt>
    <dgm:pt modelId="{78A19BEA-7B18-4391-967B-4B611495BA95}" type="sibTrans" cxnId="{CDC316BC-F896-4063-B5E3-C9269F0992C5}">
      <dgm:prSet/>
      <dgm:spPr/>
      <dgm:t>
        <a:bodyPr/>
        <a:lstStyle/>
        <a:p>
          <a:endParaRPr lang="bg-BG"/>
        </a:p>
      </dgm:t>
    </dgm:pt>
    <dgm:pt modelId="{7765FD80-3FE9-4B39-91C8-E04B9B889C0A}" type="pres">
      <dgm:prSet presAssocID="{72B25179-713C-4DEB-9D1A-E0B3D8BBBBA0}" presName="cycle" presStyleCnt="0">
        <dgm:presLayoutVars>
          <dgm:dir/>
          <dgm:resizeHandles val="exact"/>
        </dgm:presLayoutVars>
      </dgm:prSet>
      <dgm:spPr/>
      <dgm:t>
        <a:bodyPr/>
        <a:lstStyle/>
        <a:p>
          <a:endParaRPr lang="mk-MK"/>
        </a:p>
      </dgm:t>
    </dgm:pt>
    <dgm:pt modelId="{9286DA99-6E3F-4A32-A6B9-B6FCFD7069EA}" type="pres">
      <dgm:prSet presAssocID="{406822B6-1180-487A-8660-9A10B0494C60}" presName="dummy" presStyleCnt="0"/>
      <dgm:spPr/>
    </dgm:pt>
    <dgm:pt modelId="{217F39B0-BCC8-4DB5-80B6-A118522E1E78}" type="pres">
      <dgm:prSet presAssocID="{406822B6-1180-487A-8660-9A10B0494C60}" presName="node" presStyleLbl="revTx" presStyleIdx="0" presStyleCnt="8" custScaleX="187243" custScaleY="89397" custRadScaleRad="89782" custRadScaleInc="-124255">
        <dgm:presLayoutVars>
          <dgm:bulletEnabled val="1"/>
        </dgm:presLayoutVars>
      </dgm:prSet>
      <dgm:spPr/>
      <dgm:t>
        <a:bodyPr/>
        <a:lstStyle/>
        <a:p>
          <a:endParaRPr lang="mk-MK"/>
        </a:p>
      </dgm:t>
    </dgm:pt>
    <dgm:pt modelId="{9B38B0E0-B9D8-4E34-98FC-6868330E2825}" type="pres">
      <dgm:prSet presAssocID="{29677E0E-98D8-4D65-85DD-0E586A3BD734}" presName="sibTrans" presStyleLbl="node1" presStyleIdx="0" presStyleCnt="8" custAng="358148" custLinFactNeighborX="-4699" custLinFactNeighborY="-3867" custRadScaleRad="35278" custRadScaleInc="-2147483648"/>
      <dgm:spPr/>
      <dgm:t>
        <a:bodyPr/>
        <a:lstStyle/>
        <a:p>
          <a:endParaRPr lang="mk-MK"/>
        </a:p>
      </dgm:t>
    </dgm:pt>
    <dgm:pt modelId="{1BC99461-3601-4AD2-8D2C-47CA39C1EEA5}" type="pres">
      <dgm:prSet presAssocID="{9A253DC3-D24E-4CE7-8622-338DFC49BE9C}" presName="dummy" presStyleCnt="0"/>
      <dgm:spPr/>
    </dgm:pt>
    <dgm:pt modelId="{C9419905-4865-4EC6-8443-BDEBD727E735}" type="pres">
      <dgm:prSet presAssocID="{9A253DC3-D24E-4CE7-8622-338DFC49BE9C}" presName="node" presStyleLbl="revTx" presStyleIdx="1" presStyleCnt="8" custScaleX="212488" custScaleY="113973" custRadScaleRad="101304" custRadScaleInc="-58687">
        <dgm:presLayoutVars>
          <dgm:bulletEnabled val="1"/>
        </dgm:presLayoutVars>
      </dgm:prSet>
      <dgm:spPr/>
      <dgm:t>
        <a:bodyPr/>
        <a:lstStyle/>
        <a:p>
          <a:endParaRPr lang="mk-MK"/>
        </a:p>
      </dgm:t>
    </dgm:pt>
    <dgm:pt modelId="{C37FAB8E-3CEF-4CF9-9DCC-8932E471712F}" type="pres">
      <dgm:prSet presAssocID="{1FE18404-F24D-4237-9C9B-76A3D388CA34}" presName="sibTrans" presStyleLbl="node1" presStyleIdx="1" presStyleCnt="8" custAng="293005" custLinFactNeighborX="1106" custLinFactNeighborY="-4146"/>
      <dgm:spPr/>
      <dgm:t>
        <a:bodyPr/>
        <a:lstStyle/>
        <a:p>
          <a:endParaRPr lang="mk-MK"/>
        </a:p>
      </dgm:t>
    </dgm:pt>
    <dgm:pt modelId="{44FF7C68-5228-4578-A935-7EDF989340DF}" type="pres">
      <dgm:prSet presAssocID="{606699C0-9057-45EB-9B7D-5A7EE6A2719A}" presName="dummy" presStyleCnt="0"/>
      <dgm:spPr/>
    </dgm:pt>
    <dgm:pt modelId="{7D0F44C2-6EC2-43EF-A91A-869CE1F5C32E}" type="pres">
      <dgm:prSet presAssocID="{606699C0-9057-45EB-9B7D-5A7EE6A2719A}" presName="node" presStyleLbl="revTx" presStyleIdx="2" presStyleCnt="8" custScaleX="143322" custScaleY="60575" custRadScaleRad="106482" custRadScaleInc="-121895">
        <dgm:presLayoutVars>
          <dgm:bulletEnabled val="1"/>
        </dgm:presLayoutVars>
      </dgm:prSet>
      <dgm:spPr/>
      <dgm:t>
        <a:bodyPr/>
        <a:lstStyle/>
        <a:p>
          <a:endParaRPr lang="mk-MK"/>
        </a:p>
      </dgm:t>
    </dgm:pt>
    <dgm:pt modelId="{FA68B4C5-9069-4D00-8578-80870D0E9411}" type="pres">
      <dgm:prSet presAssocID="{6925B7CA-A718-4B40-BEB8-231ADF00F43A}" presName="sibTrans" presStyleLbl="node1" presStyleIdx="2" presStyleCnt="8" custAng="490376" custScaleX="103528" custScaleY="100566" custLinFactNeighborX="2216" custLinFactNeighborY="-4230" custRadScaleRad="342195"/>
      <dgm:spPr/>
      <dgm:t>
        <a:bodyPr/>
        <a:lstStyle/>
        <a:p>
          <a:endParaRPr lang="mk-MK"/>
        </a:p>
      </dgm:t>
    </dgm:pt>
    <dgm:pt modelId="{14CE17AD-3E4E-4D77-870A-AF8BC95FCB9C}" type="pres">
      <dgm:prSet presAssocID="{233C38C1-35D0-48C1-913B-78C34B5C7F1C}" presName="dummy" presStyleCnt="0"/>
      <dgm:spPr/>
    </dgm:pt>
    <dgm:pt modelId="{6F0C87B9-CF36-4C24-A4E0-7256653D1BCE}" type="pres">
      <dgm:prSet presAssocID="{233C38C1-35D0-48C1-913B-78C34B5C7F1C}" presName="node" presStyleLbl="revTx" presStyleIdx="3" presStyleCnt="8" custScaleX="187483" custScaleY="81100" custRadScaleRad="111063" custRadScaleInc="-221996">
        <dgm:presLayoutVars>
          <dgm:bulletEnabled val="1"/>
        </dgm:presLayoutVars>
      </dgm:prSet>
      <dgm:spPr/>
      <dgm:t>
        <a:bodyPr/>
        <a:lstStyle/>
        <a:p>
          <a:endParaRPr lang="mk-MK"/>
        </a:p>
      </dgm:t>
    </dgm:pt>
    <dgm:pt modelId="{C3EFD884-14D1-4991-A233-AB6F863051E2}" type="pres">
      <dgm:prSet presAssocID="{539E802D-A327-4AB4-8BCE-D1109CE8657D}" presName="sibTrans" presStyleLbl="node1" presStyleIdx="3" presStyleCnt="8" custAng="20944296" custLinFactNeighborX="-7737" custLinFactNeighborY="4698" custRadScaleRad="35278"/>
      <dgm:spPr/>
      <dgm:t>
        <a:bodyPr/>
        <a:lstStyle/>
        <a:p>
          <a:endParaRPr lang="mk-MK"/>
        </a:p>
      </dgm:t>
    </dgm:pt>
    <dgm:pt modelId="{FFBC8EE2-260A-4D3B-BC46-459512B82D4B}" type="pres">
      <dgm:prSet presAssocID="{E4A94531-7B7E-4A5F-9642-6AEB4DF777E9}" presName="dummy" presStyleCnt="0"/>
      <dgm:spPr/>
    </dgm:pt>
    <dgm:pt modelId="{C8D2265D-A3EE-44B8-8714-3D2D93127C9A}" type="pres">
      <dgm:prSet presAssocID="{E4A94531-7B7E-4A5F-9642-6AEB4DF777E9}" presName="node" presStyleLbl="revTx" presStyleIdx="4" presStyleCnt="8" custScaleX="220115" custScaleY="86045" custRadScaleRad="94445" custRadScaleInc="-165714">
        <dgm:presLayoutVars>
          <dgm:bulletEnabled val="1"/>
        </dgm:presLayoutVars>
      </dgm:prSet>
      <dgm:spPr/>
      <dgm:t>
        <a:bodyPr/>
        <a:lstStyle/>
        <a:p>
          <a:endParaRPr lang="mk-MK"/>
        </a:p>
      </dgm:t>
    </dgm:pt>
    <dgm:pt modelId="{37720BF3-A403-4708-9560-24CC53665384}" type="pres">
      <dgm:prSet presAssocID="{7FBDA11F-D0C1-4995-977F-A93B769DCEE3}" presName="sibTrans" presStyleLbl="node1" presStyleIdx="4" presStyleCnt="8" custScaleX="99159"/>
      <dgm:spPr/>
      <dgm:t>
        <a:bodyPr/>
        <a:lstStyle/>
        <a:p>
          <a:endParaRPr lang="mk-MK"/>
        </a:p>
      </dgm:t>
    </dgm:pt>
    <dgm:pt modelId="{EDDFA95F-1246-4151-8AAA-5E8703F66417}" type="pres">
      <dgm:prSet presAssocID="{E24259CB-CEB2-4CC8-BFC6-A8681A8107E3}" presName="dummy" presStyleCnt="0"/>
      <dgm:spPr/>
    </dgm:pt>
    <dgm:pt modelId="{31E06D63-13F5-4003-8A2F-EFEEBA3B2822}" type="pres">
      <dgm:prSet presAssocID="{E24259CB-CEB2-4CC8-BFC6-A8681A8107E3}" presName="node" presStyleLbl="revTx" presStyleIdx="5" presStyleCnt="8" custScaleX="222270" custScaleY="84783" custRadScaleRad="94605" custRadScaleInc="-89898">
        <dgm:presLayoutVars>
          <dgm:bulletEnabled val="1"/>
        </dgm:presLayoutVars>
      </dgm:prSet>
      <dgm:spPr/>
      <dgm:t>
        <a:bodyPr/>
        <a:lstStyle/>
        <a:p>
          <a:endParaRPr lang="mk-MK"/>
        </a:p>
      </dgm:t>
    </dgm:pt>
    <dgm:pt modelId="{1A970093-076F-4516-BD87-A900D76B11EF}" type="pres">
      <dgm:prSet presAssocID="{DFD41A0E-8842-4BED-B3C2-E0B27876E2A9}" presName="sibTrans" presStyleLbl="node1" presStyleIdx="5" presStyleCnt="8"/>
      <dgm:spPr/>
      <dgm:t>
        <a:bodyPr/>
        <a:lstStyle/>
        <a:p>
          <a:endParaRPr lang="mk-MK"/>
        </a:p>
      </dgm:t>
    </dgm:pt>
    <dgm:pt modelId="{F80CB6E7-DFA7-4162-9973-E4AF4A7627E7}" type="pres">
      <dgm:prSet presAssocID="{C63F5CB1-E9F5-44FC-9378-96D3AAC55117}" presName="dummy" presStyleCnt="0"/>
      <dgm:spPr/>
    </dgm:pt>
    <dgm:pt modelId="{1F278F0B-98A6-458D-811F-059A7BF219D8}" type="pres">
      <dgm:prSet presAssocID="{C63F5CB1-E9F5-44FC-9378-96D3AAC55117}" presName="node" presStyleLbl="revTx" presStyleIdx="6" presStyleCnt="8" custScaleX="233940" custScaleY="87284" custRadScaleRad="90029" custRadScaleInc="-132294">
        <dgm:presLayoutVars>
          <dgm:bulletEnabled val="1"/>
        </dgm:presLayoutVars>
      </dgm:prSet>
      <dgm:spPr/>
      <dgm:t>
        <a:bodyPr/>
        <a:lstStyle/>
        <a:p>
          <a:endParaRPr lang="mk-MK"/>
        </a:p>
      </dgm:t>
    </dgm:pt>
    <dgm:pt modelId="{26464057-D9F4-4FDE-AB7C-48029A0FCABC}" type="pres">
      <dgm:prSet presAssocID="{D22CABCF-FBC8-493E-9581-B9D5A76FAFF0}" presName="sibTrans" presStyleLbl="node1" presStyleIdx="6" presStyleCnt="8"/>
      <dgm:spPr/>
      <dgm:t>
        <a:bodyPr/>
        <a:lstStyle/>
        <a:p>
          <a:endParaRPr lang="mk-MK"/>
        </a:p>
      </dgm:t>
    </dgm:pt>
    <dgm:pt modelId="{17E3C02E-52BB-4A94-B1C7-626595686D6A}" type="pres">
      <dgm:prSet presAssocID="{7DDFF8A3-B52E-4165-AAB0-FBC33FE7BF79}" presName="dummy" presStyleCnt="0"/>
      <dgm:spPr/>
    </dgm:pt>
    <dgm:pt modelId="{45D9563B-9728-47E0-95C8-E8CD3E09B3CE}" type="pres">
      <dgm:prSet presAssocID="{7DDFF8A3-B52E-4165-AAB0-FBC33FE7BF79}" presName="node" presStyleLbl="revTx" presStyleIdx="7" presStyleCnt="8" custScaleX="282788" custScaleY="82521" custRadScaleRad="90435" custRadScaleInc="-167440">
        <dgm:presLayoutVars>
          <dgm:bulletEnabled val="1"/>
        </dgm:presLayoutVars>
      </dgm:prSet>
      <dgm:spPr/>
      <dgm:t>
        <a:bodyPr/>
        <a:lstStyle/>
        <a:p>
          <a:endParaRPr lang="mk-MK"/>
        </a:p>
      </dgm:t>
    </dgm:pt>
    <dgm:pt modelId="{FA20483F-4D37-4427-8902-BAC6FE8BC7EA}" type="pres">
      <dgm:prSet presAssocID="{78A19BEA-7B18-4391-967B-4B611495BA95}" presName="sibTrans" presStyleLbl="node1" presStyleIdx="7" presStyleCnt="8"/>
      <dgm:spPr/>
      <dgm:t>
        <a:bodyPr/>
        <a:lstStyle/>
        <a:p>
          <a:endParaRPr lang="mk-MK"/>
        </a:p>
      </dgm:t>
    </dgm:pt>
  </dgm:ptLst>
  <dgm:cxnLst>
    <dgm:cxn modelId="{866A5E54-BFAE-493D-A93A-96A9B619D3F4}" type="presOf" srcId="{7DDFF8A3-B52E-4165-AAB0-FBC33FE7BF79}" destId="{45D9563B-9728-47E0-95C8-E8CD3E09B3CE}" srcOrd="0" destOrd="0" presId="urn:microsoft.com/office/officeart/2005/8/layout/cycle1"/>
    <dgm:cxn modelId="{1EFA1C4A-8535-45E2-BF57-4F63604D818D}" srcId="{72B25179-713C-4DEB-9D1A-E0B3D8BBBBA0}" destId="{E24259CB-CEB2-4CC8-BFC6-A8681A8107E3}" srcOrd="5" destOrd="0" parTransId="{ED91D221-8E4A-4AAC-B2EF-7A387C016BDA}" sibTransId="{DFD41A0E-8842-4BED-B3C2-E0B27876E2A9}"/>
    <dgm:cxn modelId="{EA36E1F2-3922-4DBF-8F7B-9EB0B65600BB}" type="presOf" srcId="{29677E0E-98D8-4D65-85DD-0E586A3BD734}" destId="{9B38B0E0-B9D8-4E34-98FC-6868330E2825}" srcOrd="0" destOrd="0" presId="urn:microsoft.com/office/officeart/2005/8/layout/cycle1"/>
    <dgm:cxn modelId="{EFE9CCF8-C98C-4533-A9A0-204F4905763E}" type="presOf" srcId="{1FE18404-F24D-4237-9C9B-76A3D388CA34}" destId="{C37FAB8E-3CEF-4CF9-9DCC-8932E471712F}" srcOrd="0" destOrd="0" presId="urn:microsoft.com/office/officeart/2005/8/layout/cycle1"/>
    <dgm:cxn modelId="{7C1E8666-EC82-44C6-B167-083DD5708F7F}" type="presOf" srcId="{539E802D-A327-4AB4-8BCE-D1109CE8657D}" destId="{C3EFD884-14D1-4991-A233-AB6F863051E2}" srcOrd="0" destOrd="0" presId="urn:microsoft.com/office/officeart/2005/8/layout/cycle1"/>
    <dgm:cxn modelId="{5319BCAF-E3EA-40F7-930B-51E72BB53162}" srcId="{72B25179-713C-4DEB-9D1A-E0B3D8BBBBA0}" destId="{E4A94531-7B7E-4A5F-9642-6AEB4DF777E9}" srcOrd="4" destOrd="0" parTransId="{246792EB-6F8F-411B-99CD-A157EE3A2B2E}" sibTransId="{7FBDA11F-D0C1-4995-977F-A93B769DCEE3}"/>
    <dgm:cxn modelId="{0E6FF7F8-3F96-4859-B31C-BD3B31279DA7}" type="presOf" srcId="{DFD41A0E-8842-4BED-B3C2-E0B27876E2A9}" destId="{1A970093-076F-4516-BD87-A900D76B11EF}" srcOrd="0" destOrd="0" presId="urn:microsoft.com/office/officeart/2005/8/layout/cycle1"/>
    <dgm:cxn modelId="{D474CB9B-D0C2-4B56-ACD6-701277621A27}" type="presOf" srcId="{406822B6-1180-487A-8660-9A10B0494C60}" destId="{217F39B0-BCC8-4DB5-80B6-A118522E1E78}" srcOrd="0" destOrd="0" presId="urn:microsoft.com/office/officeart/2005/8/layout/cycle1"/>
    <dgm:cxn modelId="{67C2AF41-C418-4D1E-85C0-9292B348C29E}" type="presOf" srcId="{233C38C1-35D0-48C1-913B-78C34B5C7F1C}" destId="{6F0C87B9-CF36-4C24-A4E0-7256653D1BCE}" srcOrd="0" destOrd="0" presId="urn:microsoft.com/office/officeart/2005/8/layout/cycle1"/>
    <dgm:cxn modelId="{B22939B7-14C7-4F95-B3CD-1E8C00DCA171}" type="presOf" srcId="{E4A94531-7B7E-4A5F-9642-6AEB4DF777E9}" destId="{C8D2265D-A3EE-44B8-8714-3D2D93127C9A}" srcOrd="0" destOrd="0" presId="urn:microsoft.com/office/officeart/2005/8/layout/cycle1"/>
    <dgm:cxn modelId="{D122420A-FCF2-4542-B5C7-8D78FABD0D6A}" type="presOf" srcId="{6925B7CA-A718-4B40-BEB8-231ADF00F43A}" destId="{FA68B4C5-9069-4D00-8578-80870D0E9411}" srcOrd="0" destOrd="0" presId="urn:microsoft.com/office/officeart/2005/8/layout/cycle1"/>
    <dgm:cxn modelId="{4FE74676-0C6C-4F4C-881C-ABFA58F34605}" srcId="{72B25179-713C-4DEB-9D1A-E0B3D8BBBBA0}" destId="{C63F5CB1-E9F5-44FC-9378-96D3AAC55117}" srcOrd="6" destOrd="0" parTransId="{2E404EF8-BACF-408F-B3B3-98EE20A52CC0}" sibTransId="{D22CABCF-FBC8-493E-9581-B9D5A76FAFF0}"/>
    <dgm:cxn modelId="{E1FA0785-25D4-4A65-90B5-AF4BD610BBF8}" srcId="{72B25179-713C-4DEB-9D1A-E0B3D8BBBBA0}" destId="{233C38C1-35D0-48C1-913B-78C34B5C7F1C}" srcOrd="3" destOrd="0" parTransId="{C10D95B9-E63B-4EA8-A543-5B9A5BECE2C9}" sibTransId="{539E802D-A327-4AB4-8BCE-D1109CE8657D}"/>
    <dgm:cxn modelId="{26A58F8D-7CCB-4BF1-92B8-000A11F7B987}" type="presOf" srcId="{C63F5CB1-E9F5-44FC-9378-96D3AAC55117}" destId="{1F278F0B-98A6-458D-811F-059A7BF219D8}" srcOrd="0" destOrd="0" presId="urn:microsoft.com/office/officeart/2005/8/layout/cycle1"/>
    <dgm:cxn modelId="{A6001060-F506-4CF4-8C77-165999F627A0}" type="presOf" srcId="{606699C0-9057-45EB-9B7D-5A7EE6A2719A}" destId="{7D0F44C2-6EC2-43EF-A91A-869CE1F5C32E}" srcOrd="0" destOrd="0" presId="urn:microsoft.com/office/officeart/2005/8/layout/cycle1"/>
    <dgm:cxn modelId="{7913096F-F7D9-468F-A807-463FB8157652}" type="presOf" srcId="{D22CABCF-FBC8-493E-9581-B9D5A76FAFF0}" destId="{26464057-D9F4-4FDE-AB7C-48029A0FCABC}" srcOrd="0" destOrd="0" presId="urn:microsoft.com/office/officeart/2005/8/layout/cycle1"/>
    <dgm:cxn modelId="{CDC316BC-F896-4063-B5E3-C9269F0992C5}" srcId="{72B25179-713C-4DEB-9D1A-E0B3D8BBBBA0}" destId="{7DDFF8A3-B52E-4165-AAB0-FBC33FE7BF79}" srcOrd="7" destOrd="0" parTransId="{310E6172-BB6B-49B8-AE76-5F5405B7EFF3}" sibTransId="{78A19BEA-7B18-4391-967B-4B611495BA95}"/>
    <dgm:cxn modelId="{54FC2313-9301-48D0-8A54-07B7C6D9F80A}" type="presOf" srcId="{9A253DC3-D24E-4CE7-8622-338DFC49BE9C}" destId="{C9419905-4865-4EC6-8443-BDEBD727E735}" srcOrd="0" destOrd="0" presId="urn:microsoft.com/office/officeart/2005/8/layout/cycle1"/>
    <dgm:cxn modelId="{CE5364AA-31F7-4164-A21D-C3192E9C7E7F}" srcId="{72B25179-713C-4DEB-9D1A-E0B3D8BBBBA0}" destId="{9A253DC3-D24E-4CE7-8622-338DFC49BE9C}" srcOrd="1" destOrd="0" parTransId="{089611E7-4BF3-42B1-A5DC-6C0FE1884F49}" sibTransId="{1FE18404-F24D-4237-9C9B-76A3D388CA34}"/>
    <dgm:cxn modelId="{27CCA945-7363-4443-8E8A-F88F5EB4EFF4}" type="presOf" srcId="{78A19BEA-7B18-4391-967B-4B611495BA95}" destId="{FA20483F-4D37-4427-8902-BAC6FE8BC7EA}" srcOrd="0" destOrd="0" presId="urn:microsoft.com/office/officeart/2005/8/layout/cycle1"/>
    <dgm:cxn modelId="{E394FBDC-8EB2-4818-93D0-594F03B35E96}" type="presOf" srcId="{7FBDA11F-D0C1-4995-977F-A93B769DCEE3}" destId="{37720BF3-A403-4708-9560-24CC53665384}" srcOrd="0" destOrd="0" presId="urn:microsoft.com/office/officeart/2005/8/layout/cycle1"/>
    <dgm:cxn modelId="{6285A1BA-4462-43CB-863C-AA3451FCEAEE}" type="presOf" srcId="{E24259CB-CEB2-4CC8-BFC6-A8681A8107E3}" destId="{31E06D63-13F5-4003-8A2F-EFEEBA3B2822}" srcOrd="0" destOrd="0" presId="urn:microsoft.com/office/officeart/2005/8/layout/cycle1"/>
    <dgm:cxn modelId="{F96A5522-6FEA-43CC-AF25-F497857B2864}" srcId="{72B25179-713C-4DEB-9D1A-E0B3D8BBBBA0}" destId="{406822B6-1180-487A-8660-9A10B0494C60}" srcOrd="0" destOrd="0" parTransId="{59457B56-82EF-4662-8EB8-30596DBA35F8}" sibTransId="{29677E0E-98D8-4D65-85DD-0E586A3BD734}"/>
    <dgm:cxn modelId="{A7874091-CB44-4599-8F4E-4FE6A39AF449}" type="presOf" srcId="{72B25179-713C-4DEB-9D1A-E0B3D8BBBBA0}" destId="{7765FD80-3FE9-4B39-91C8-E04B9B889C0A}" srcOrd="0" destOrd="0" presId="urn:microsoft.com/office/officeart/2005/8/layout/cycle1"/>
    <dgm:cxn modelId="{FB77582C-E8F5-4B65-9288-DDA464D60B23}" srcId="{72B25179-713C-4DEB-9D1A-E0B3D8BBBBA0}" destId="{606699C0-9057-45EB-9B7D-5A7EE6A2719A}" srcOrd="2" destOrd="0" parTransId="{4B3E40CF-5005-42BB-82F4-D927DB9C424A}" sibTransId="{6925B7CA-A718-4B40-BEB8-231ADF00F43A}"/>
    <dgm:cxn modelId="{427A7A49-666D-4B3E-B237-2D2BFCC22D78}" type="presParOf" srcId="{7765FD80-3FE9-4B39-91C8-E04B9B889C0A}" destId="{9286DA99-6E3F-4A32-A6B9-B6FCFD7069EA}" srcOrd="0" destOrd="0" presId="urn:microsoft.com/office/officeart/2005/8/layout/cycle1"/>
    <dgm:cxn modelId="{1D98395E-5E94-4E48-BA05-58D328447409}" type="presParOf" srcId="{7765FD80-3FE9-4B39-91C8-E04B9B889C0A}" destId="{217F39B0-BCC8-4DB5-80B6-A118522E1E78}" srcOrd="1" destOrd="0" presId="urn:microsoft.com/office/officeart/2005/8/layout/cycle1"/>
    <dgm:cxn modelId="{3810E833-E584-45BF-9ED2-071254A6FFA6}" type="presParOf" srcId="{7765FD80-3FE9-4B39-91C8-E04B9B889C0A}" destId="{9B38B0E0-B9D8-4E34-98FC-6868330E2825}" srcOrd="2" destOrd="0" presId="urn:microsoft.com/office/officeart/2005/8/layout/cycle1"/>
    <dgm:cxn modelId="{AB3235FA-C6D5-4EA1-90DF-9B47EC041A23}" type="presParOf" srcId="{7765FD80-3FE9-4B39-91C8-E04B9B889C0A}" destId="{1BC99461-3601-4AD2-8D2C-47CA39C1EEA5}" srcOrd="3" destOrd="0" presId="urn:microsoft.com/office/officeart/2005/8/layout/cycle1"/>
    <dgm:cxn modelId="{2E639802-C218-4943-853C-0EF4D82D0C80}" type="presParOf" srcId="{7765FD80-3FE9-4B39-91C8-E04B9B889C0A}" destId="{C9419905-4865-4EC6-8443-BDEBD727E735}" srcOrd="4" destOrd="0" presId="urn:microsoft.com/office/officeart/2005/8/layout/cycle1"/>
    <dgm:cxn modelId="{0500D20C-F9DA-43E1-AC68-CF66FD410B7E}" type="presParOf" srcId="{7765FD80-3FE9-4B39-91C8-E04B9B889C0A}" destId="{C37FAB8E-3CEF-4CF9-9DCC-8932E471712F}" srcOrd="5" destOrd="0" presId="urn:microsoft.com/office/officeart/2005/8/layout/cycle1"/>
    <dgm:cxn modelId="{AC6F6360-2093-4DD0-AB7B-E5AA5037EE17}" type="presParOf" srcId="{7765FD80-3FE9-4B39-91C8-E04B9B889C0A}" destId="{44FF7C68-5228-4578-A935-7EDF989340DF}" srcOrd="6" destOrd="0" presId="urn:microsoft.com/office/officeart/2005/8/layout/cycle1"/>
    <dgm:cxn modelId="{3F4CA6D2-7C05-42AA-858D-12A52A83F500}" type="presParOf" srcId="{7765FD80-3FE9-4B39-91C8-E04B9B889C0A}" destId="{7D0F44C2-6EC2-43EF-A91A-869CE1F5C32E}" srcOrd="7" destOrd="0" presId="urn:microsoft.com/office/officeart/2005/8/layout/cycle1"/>
    <dgm:cxn modelId="{11C2F4B3-0A9F-49D0-8D20-EFDF3AC61F84}" type="presParOf" srcId="{7765FD80-3FE9-4B39-91C8-E04B9B889C0A}" destId="{FA68B4C5-9069-4D00-8578-80870D0E9411}" srcOrd="8" destOrd="0" presId="urn:microsoft.com/office/officeart/2005/8/layout/cycle1"/>
    <dgm:cxn modelId="{27C62106-4816-49E6-A782-875DBAF1CC0C}" type="presParOf" srcId="{7765FD80-3FE9-4B39-91C8-E04B9B889C0A}" destId="{14CE17AD-3E4E-4D77-870A-AF8BC95FCB9C}" srcOrd="9" destOrd="0" presId="urn:microsoft.com/office/officeart/2005/8/layout/cycle1"/>
    <dgm:cxn modelId="{08C9669E-1719-49E6-97B7-9A77CFB898FB}" type="presParOf" srcId="{7765FD80-3FE9-4B39-91C8-E04B9B889C0A}" destId="{6F0C87B9-CF36-4C24-A4E0-7256653D1BCE}" srcOrd="10" destOrd="0" presId="urn:microsoft.com/office/officeart/2005/8/layout/cycle1"/>
    <dgm:cxn modelId="{87910BF7-54F2-4B9B-B5FE-08F31D39D0B6}" type="presParOf" srcId="{7765FD80-3FE9-4B39-91C8-E04B9B889C0A}" destId="{C3EFD884-14D1-4991-A233-AB6F863051E2}" srcOrd="11" destOrd="0" presId="urn:microsoft.com/office/officeart/2005/8/layout/cycle1"/>
    <dgm:cxn modelId="{45C97520-F0F6-44C0-B407-443881831F0C}" type="presParOf" srcId="{7765FD80-3FE9-4B39-91C8-E04B9B889C0A}" destId="{FFBC8EE2-260A-4D3B-BC46-459512B82D4B}" srcOrd="12" destOrd="0" presId="urn:microsoft.com/office/officeart/2005/8/layout/cycle1"/>
    <dgm:cxn modelId="{AAF82C02-BE55-4E2D-9AD7-D0589EF60C08}" type="presParOf" srcId="{7765FD80-3FE9-4B39-91C8-E04B9B889C0A}" destId="{C8D2265D-A3EE-44B8-8714-3D2D93127C9A}" srcOrd="13" destOrd="0" presId="urn:microsoft.com/office/officeart/2005/8/layout/cycle1"/>
    <dgm:cxn modelId="{35390446-3560-4AF3-8551-658061522A79}" type="presParOf" srcId="{7765FD80-3FE9-4B39-91C8-E04B9B889C0A}" destId="{37720BF3-A403-4708-9560-24CC53665384}" srcOrd="14" destOrd="0" presId="urn:microsoft.com/office/officeart/2005/8/layout/cycle1"/>
    <dgm:cxn modelId="{1BE5F686-1010-4225-970E-D5A8DE880192}" type="presParOf" srcId="{7765FD80-3FE9-4B39-91C8-E04B9B889C0A}" destId="{EDDFA95F-1246-4151-8AAA-5E8703F66417}" srcOrd="15" destOrd="0" presId="urn:microsoft.com/office/officeart/2005/8/layout/cycle1"/>
    <dgm:cxn modelId="{01FA6496-1AB6-4E90-BDA0-A095CA0D4C43}" type="presParOf" srcId="{7765FD80-3FE9-4B39-91C8-E04B9B889C0A}" destId="{31E06D63-13F5-4003-8A2F-EFEEBA3B2822}" srcOrd="16" destOrd="0" presId="urn:microsoft.com/office/officeart/2005/8/layout/cycle1"/>
    <dgm:cxn modelId="{D0F918AD-A969-458F-BB3C-AC8EF44BD5DC}" type="presParOf" srcId="{7765FD80-3FE9-4B39-91C8-E04B9B889C0A}" destId="{1A970093-076F-4516-BD87-A900D76B11EF}" srcOrd="17" destOrd="0" presId="urn:microsoft.com/office/officeart/2005/8/layout/cycle1"/>
    <dgm:cxn modelId="{FD3D2399-1077-4490-80BF-860D32E7D22A}" type="presParOf" srcId="{7765FD80-3FE9-4B39-91C8-E04B9B889C0A}" destId="{F80CB6E7-DFA7-4162-9973-E4AF4A7627E7}" srcOrd="18" destOrd="0" presId="urn:microsoft.com/office/officeart/2005/8/layout/cycle1"/>
    <dgm:cxn modelId="{EE245CFB-611D-43DE-8DBA-1E49888E19E3}" type="presParOf" srcId="{7765FD80-3FE9-4B39-91C8-E04B9B889C0A}" destId="{1F278F0B-98A6-458D-811F-059A7BF219D8}" srcOrd="19" destOrd="0" presId="urn:microsoft.com/office/officeart/2005/8/layout/cycle1"/>
    <dgm:cxn modelId="{5DA7F59C-F951-483D-BE78-0659B33AF598}" type="presParOf" srcId="{7765FD80-3FE9-4B39-91C8-E04B9B889C0A}" destId="{26464057-D9F4-4FDE-AB7C-48029A0FCABC}" srcOrd="20" destOrd="0" presId="urn:microsoft.com/office/officeart/2005/8/layout/cycle1"/>
    <dgm:cxn modelId="{0034BAD2-7BFD-4ACD-AD55-09CF31C4F782}" type="presParOf" srcId="{7765FD80-3FE9-4B39-91C8-E04B9B889C0A}" destId="{17E3C02E-52BB-4A94-B1C7-626595686D6A}" srcOrd="21" destOrd="0" presId="urn:microsoft.com/office/officeart/2005/8/layout/cycle1"/>
    <dgm:cxn modelId="{B0CC3B24-278A-47CB-8231-16E1FB841548}" type="presParOf" srcId="{7765FD80-3FE9-4B39-91C8-E04B9B889C0A}" destId="{45D9563B-9728-47E0-95C8-E8CD3E09B3CE}" srcOrd="22" destOrd="0" presId="urn:microsoft.com/office/officeart/2005/8/layout/cycle1"/>
    <dgm:cxn modelId="{C4A46998-C41B-418E-A54A-4D06357B005C}" type="presParOf" srcId="{7765FD80-3FE9-4B39-91C8-E04B9B889C0A}" destId="{FA20483F-4D37-4427-8902-BAC6FE8BC7EA}" srcOrd="23"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7F39B0-BCC8-4DB5-80B6-A118522E1E78}">
      <dsp:nvSpPr>
        <dsp:cNvPr id="0" name=""/>
        <dsp:cNvSpPr/>
      </dsp:nvSpPr>
      <dsp:spPr>
        <a:xfrm>
          <a:off x="2572885" y="132628"/>
          <a:ext cx="1542666" cy="7365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bg-BG" sz="1500" b="1" kern="1200" dirty="0">
              <a:solidFill>
                <a:schemeClr val="bg1">
                  <a:lumMod val="50000"/>
                </a:schemeClr>
              </a:solidFill>
              <a:latin typeface="Arial Narrow" panose="020B0606020202030204" pitchFamily="34" charset="0"/>
            </a:rPr>
            <a:t>1. Идентификувајте ги потребите </a:t>
          </a:r>
          <a:br>
            <a:rPr lang="bg-BG" sz="1500" b="1" kern="1200" dirty="0">
              <a:solidFill>
                <a:schemeClr val="bg1">
                  <a:lumMod val="50000"/>
                </a:schemeClr>
              </a:solidFill>
              <a:latin typeface="Arial Narrow" panose="020B0606020202030204" pitchFamily="34" charset="0"/>
            </a:rPr>
          </a:br>
          <a:r>
            <a:rPr lang="bg-BG" sz="1500" b="1" kern="1200" dirty="0">
              <a:solidFill>
                <a:schemeClr val="bg1">
                  <a:lumMod val="50000"/>
                </a:schemeClr>
              </a:solidFill>
              <a:latin typeface="Arial Narrow" panose="020B0606020202030204" pitchFamily="34" charset="0"/>
            </a:rPr>
            <a:t>на клиентот</a:t>
          </a:r>
          <a:endParaRPr lang="bg-BG" sz="1500" b="0" kern="1200" dirty="0">
            <a:solidFill>
              <a:schemeClr val="bg1">
                <a:lumMod val="50000"/>
              </a:schemeClr>
            </a:solidFill>
            <a:latin typeface="Arial Narrow" panose="020B0606020202030204" pitchFamily="34" charset="0"/>
          </a:endParaRPr>
        </a:p>
      </dsp:txBody>
      <dsp:txXfrm>
        <a:off x="2572885" y="132628"/>
        <a:ext cx="1542666" cy="736528"/>
      </dsp:txXfrm>
    </dsp:sp>
    <dsp:sp modelId="{9B38B0E0-B9D8-4E34-98FC-6868330E2825}">
      <dsp:nvSpPr>
        <dsp:cNvPr id="0" name=""/>
        <dsp:cNvSpPr/>
      </dsp:nvSpPr>
      <dsp:spPr>
        <a:xfrm rot="358148">
          <a:off x="1526775" y="369182"/>
          <a:ext cx="4594564" cy="4594564"/>
        </a:xfrm>
        <a:prstGeom prst="circularArrow">
          <a:avLst>
            <a:gd name="adj1" fmla="val 3497"/>
            <a:gd name="adj2" fmla="val 216804"/>
            <a:gd name="adj3" fmla="val 17014905"/>
            <a:gd name="adj4" fmla="val 16322423"/>
            <a:gd name="adj5" fmla="val 4079"/>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419905-4865-4EC6-8443-BDEBD727E735}">
      <dsp:nvSpPr>
        <dsp:cNvPr id="0" name=""/>
        <dsp:cNvSpPr/>
      </dsp:nvSpPr>
      <dsp:spPr>
        <a:xfrm>
          <a:off x="4178320" y="815801"/>
          <a:ext cx="1750656" cy="9390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bg-BG" sz="1500" b="1" kern="1200" dirty="0">
              <a:solidFill>
                <a:schemeClr val="bg1">
                  <a:lumMod val="50000"/>
                </a:schemeClr>
              </a:solidFill>
              <a:latin typeface="Arial Narrow" panose="020B0606020202030204" pitchFamily="34" charset="0"/>
            </a:rPr>
            <a:t>2. Препорачајте ги </a:t>
          </a:r>
          <a:br>
            <a:rPr lang="bg-BG" sz="1500" b="1" kern="1200" dirty="0">
              <a:solidFill>
                <a:schemeClr val="bg1">
                  <a:lumMod val="50000"/>
                </a:schemeClr>
              </a:solidFill>
              <a:latin typeface="Arial Narrow" panose="020B0606020202030204" pitchFamily="34" charset="0"/>
            </a:rPr>
          </a:br>
          <a:r>
            <a:rPr lang="bg-BG" sz="1500" b="1" kern="1200" dirty="0">
              <a:solidFill>
                <a:schemeClr val="bg1">
                  <a:lumMod val="50000"/>
                </a:schemeClr>
              </a:solidFill>
              <a:latin typeface="Arial Narrow" panose="020B0606020202030204" pitchFamily="34" charset="0"/>
            </a:rPr>
            <a:t>најсоодветните производи и раскажете како ќе му помогнат</a:t>
          </a:r>
        </a:p>
      </dsp:txBody>
      <dsp:txXfrm>
        <a:off x="4178320" y="815801"/>
        <a:ext cx="1750656" cy="939006"/>
      </dsp:txXfrm>
    </dsp:sp>
    <dsp:sp modelId="{C37FAB8E-3CEF-4CF9-9DCC-8932E471712F}">
      <dsp:nvSpPr>
        <dsp:cNvPr id="0" name=""/>
        <dsp:cNvSpPr/>
      </dsp:nvSpPr>
      <dsp:spPr>
        <a:xfrm rot="293005">
          <a:off x="1152649" y="276911"/>
          <a:ext cx="4594564" cy="4594564"/>
        </a:xfrm>
        <a:prstGeom prst="circularArrow">
          <a:avLst>
            <a:gd name="adj1" fmla="val 3497"/>
            <a:gd name="adj2" fmla="val 216804"/>
            <a:gd name="adj3" fmla="val 20657033"/>
            <a:gd name="adj4" fmla="val 19895975"/>
            <a:gd name="adj5" fmla="val 4079"/>
          </a:avLst>
        </a:prstGeom>
        <a:solidFill>
          <a:schemeClr val="accent3">
            <a:hueOff val="387228"/>
            <a:satOff val="14286"/>
            <a:lumOff val="-210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D0F44C2-6EC2-43EF-A91A-869CE1F5C32E}">
      <dsp:nvSpPr>
        <dsp:cNvPr id="0" name=""/>
        <dsp:cNvSpPr/>
      </dsp:nvSpPr>
      <dsp:spPr>
        <a:xfrm>
          <a:off x="4880175" y="2319516"/>
          <a:ext cx="1180808" cy="499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bg-BG" sz="1500" b="1" kern="1200" dirty="0">
              <a:solidFill>
                <a:schemeClr val="bg1">
                  <a:lumMod val="50000"/>
                </a:schemeClr>
              </a:solidFill>
              <a:latin typeface="Arial Narrow" panose="020B0606020202030204" pitchFamily="34" charset="0"/>
            </a:rPr>
            <a:t>3. Земете ја </a:t>
          </a:r>
          <a:br>
            <a:rPr lang="bg-BG" sz="1500" b="1" kern="1200" dirty="0">
              <a:solidFill>
                <a:schemeClr val="bg1">
                  <a:lumMod val="50000"/>
                </a:schemeClr>
              </a:solidFill>
              <a:latin typeface="Arial Narrow" panose="020B0606020202030204" pitchFamily="34" charset="0"/>
            </a:rPr>
          </a:br>
          <a:r>
            <a:rPr lang="bg-BG" sz="1500" b="1" kern="1200" dirty="0">
              <a:solidFill>
                <a:schemeClr val="bg1">
                  <a:lumMod val="50000"/>
                </a:schemeClr>
              </a:solidFill>
              <a:latin typeface="Arial Narrow" panose="020B0606020202030204" pitchFamily="34" charset="0"/>
            </a:rPr>
            <a:t>порачката</a:t>
          </a:r>
        </a:p>
      </dsp:txBody>
      <dsp:txXfrm>
        <a:off x="4880175" y="2319516"/>
        <a:ext cx="1180808" cy="499068"/>
      </dsp:txXfrm>
    </dsp:sp>
    <dsp:sp modelId="{FA68B4C5-9069-4D00-8578-80870D0E9411}">
      <dsp:nvSpPr>
        <dsp:cNvPr id="0" name=""/>
        <dsp:cNvSpPr/>
      </dsp:nvSpPr>
      <dsp:spPr>
        <a:xfrm rot="490376">
          <a:off x="1038422" y="302669"/>
          <a:ext cx="4756661" cy="4620570"/>
        </a:xfrm>
        <a:prstGeom prst="circularArrow">
          <a:avLst>
            <a:gd name="adj1" fmla="val 3497"/>
            <a:gd name="adj2" fmla="val 216804"/>
            <a:gd name="adj3" fmla="val 746062"/>
            <a:gd name="adj4" fmla="val 18263"/>
            <a:gd name="adj5" fmla="val 4079"/>
          </a:avLst>
        </a:prstGeom>
        <a:solidFill>
          <a:schemeClr val="accent3">
            <a:hueOff val="774457"/>
            <a:satOff val="28571"/>
            <a:lumOff val="-42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0C87B9-CF36-4C24-A4E0-7256653D1BCE}">
      <dsp:nvSpPr>
        <dsp:cNvPr id="0" name=""/>
        <dsp:cNvSpPr/>
      </dsp:nvSpPr>
      <dsp:spPr>
        <a:xfrm>
          <a:off x="4393859" y="3394249"/>
          <a:ext cx="1544644" cy="6681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bg-BG" sz="1500" b="1" kern="1200" dirty="0">
              <a:solidFill>
                <a:schemeClr val="bg1">
                  <a:lumMod val="50000"/>
                </a:schemeClr>
              </a:solidFill>
              <a:latin typeface="Arial Narrow" panose="020B0606020202030204" pitchFamily="34" charset="0"/>
            </a:rPr>
            <a:t>4. Доставете ја  порачката</a:t>
          </a:r>
        </a:p>
      </dsp:txBody>
      <dsp:txXfrm>
        <a:off x="4393859" y="3394249"/>
        <a:ext cx="1544644" cy="668170"/>
      </dsp:txXfrm>
    </dsp:sp>
    <dsp:sp modelId="{C3EFD884-14D1-4991-A233-AB6F863051E2}">
      <dsp:nvSpPr>
        <dsp:cNvPr id="0" name=""/>
        <dsp:cNvSpPr/>
      </dsp:nvSpPr>
      <dsp:spPr>
        <a:xfrm rot="20944296">
          <a:off x="1682203" y="-68112"/>
          <a:ext cx="4594564" cy="4594564"/>
        </a:xfrm>
        <a:prstGeom prst="circularArrow">
          <a:avLst>
            <a:gd name="adj1" fmla="val 3497"/>
            <a:gd name="adj2" fmla="val 216804"/>
            <a:gd name="adj3" fmla="val 5393675"/>
            <a:gd name="adj4" fmla="val 4488896"/>
            <a:gd name="adj5" fmla="val 4079"/>
          </a:avLst>
        </a:prstGeom>
        <a:solidFill>
          <a:schemeClr val="accent3">
            <a:hueOff val="1161685"/>
            <a:satOff val="42857"/>
            <a:lumOff val="-63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D2265D-A3EE-44B8-8714-3D2D93127C9A}">
      <dsp:nvSpPr>
        <dsp:cNvPr id="0" name=""/>
        <dsp:cNvSpPr/>
      </dsp:nvSpPr>
      <dsp:spPr>
        <a:xfrm>
          <a:off x="2391557" y="4039299"/>
          <a:ext cx="1813494" cy="7089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bg-BG" sz="1500" b="1" kern="1200" dirty="0">
              <a:solidFill>
                <a:schemeClr val="bg1">
                  <a:lumMod val="50000"/>
                </a:schemeClr>
              </a:solidFill>
              <a:latin typeface="Arial Narrow" panose="020B0606020202030204" pitchFamily="34" charset="0"/>
            </a:rPr>
            <a:t>5. Контакт по 48 ч. кај нов клиент или производ</a:t>
          </a:r>
        </a:p>
      </dsp:txBody>
      <dsp:txXfrm>
        <a:off x="2391557" y="4039299"/>
        <a:ext cx="1813494" cy="708911"/>
      </dsp:txXfrm>
    </dsp:sp>
    <dsp:sp modelId="{37720BF3-A403-4708-9560-24CC53665384}">
      <dsp:nvSpPr>
        <dsp:cNvPr id="0" name=""/>
        <dsp:cNvSpPr/>
      </dsp:nvSpPr>
      <dsp:spPr>
        <a:xfrm>
          <a:off x="951931" y="-31024"/>
          <a:ext cx="4555924" cy="4594564"/>
        </a:xfrm>
        <a:prstGeom prst="circularArrow">
          <a:avLst>
            <a:gd name="adj1" fmla="val 3497"/>
            <a:gd name="adj2" fmla="val 216804"/>
            <a:gd name="adj3" fmla="val 7481653"/>
            <a:gd name="adj4" fmla="val 6795355"/>
            <a:gd name="adj5" fmla="val 4079"/>
          </a:avLst>
        </a:prstGeom>
        <a:solidFill>
          <a:schemeClr val="accent3">
            <a:hueOff val="1548914"/>
            <a:satOff val="57143"/>
            <a:lumOff val="-840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E06D63-13F5-4003-8A2F-EFEEBA3B2822}">
      <dsp:nvSpPr>
        <dsp:cNvPr id="0" name=""/>
        <dsp:cNvSpPr/>
      </dsp:nvSpPr>
      <dsp:spPr>
        <a:xfrm>
          <a:off x="674829" y="3233834"/>
          <a:ext cx="1831248" cy="6985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bg-BG" sz="1500" b="1" kern="1200" dirty="0">
              <a:solidFill>
                <a:schemeClr val="bg1">
                  <a:lumMod val="50000"/>
                </a:schemeClr>
              </a:solidFill>
              <a:latin typeface="Arial Narrow" panose="020B0606020202030204" pitchFamily="34" charset="0"/>
            </a:rPr>
            <a:t>6. Освежете ги забелешките за клиентот</a:t>
          </a:r>
        </a:p>
      </dsp:txBody>
      <dsp:txXfrm>
        <a:off x="674829" y="3233834"/>
        <a:ext cx="1831248" cy="698514"/>
      </dsp:txXfrm>
    </dsp:sp>
    <dsp:sp modelId="{1A970093-076F-4516-BD87-A900D76B11EF}">
      <dsp:nvSpPr>
        <dsp:cNvPr id="0" name=""/>
        <dsp:cNvSpPr/>
      </dsp:nvSpPr>
      <dsp:spPr>
        <a:xfrm>
          <a:off x="1149128" y="419502"/>
          <a:ext cx="4594564" cy="4594564"/>
        </a:xfrm>
        <a:prstGeom prst="circularArrow">
          <a:avLst>
            <a:gd name="adj1" fmla="val 3497"/>
            <a:gd name="adj2" fmla="val 216804"/>
            <a:gd name="adj3" fmla="val 10652745"/>
            <a:gd name="adj4" fmla="val 9954338"/>
            <a:gd name="adj5" fmla="val 4079"/>
          </a:avLst>
        </a:prstGeom>
        <a:solidFill>
          <a:schemeClr val="accent3">
            <a:hueOff val="1936142"/>
            <a:satOff val="71429"/>
            <a:lumOff val="-1050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278F0B-98A6-458D-811F-059A7BF219D8}">
      <dsp:nvSpPr>
        <dsp:cNvPr id="0" name=""/>
        <dsp:cNvSpPr/>
      </dsp:nvSpPr>
      <dsp:spPr>
        <a:xfrm>
          <a:off x="342658" y="1954713"/>
          <a:ext cx="1927396" cy="7191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bg-BG" sz="1500" b="1" kern="1200" dirty="0">
              <a:solidFill>
                <a:schemeClr val="bg1">
                  <a:lumMod val="50000"/>
                </a:schemeClr>
              </a:solidFill>
              <a:latin typeface="Arial Narrow" panose="020B0606020202030204" pitchFamily="34" charset="0"/>
            </a:rPr>
            <a:t>7. Нов последователен контакт – дали е задоволен клиентот</a:t>
          </a:r>
        </a:p>
      </dsp:txBody>
      <dsp:txXfrm>
        <a:off x="342658" y="1954713"/>
        <a:ext cx="1927396" cy="719119"/>
      </dsp:txXfrm>
    </dsp:sp>
    <dsp:sp modelId="{26464057-D9F4-4FDE-AB7C-48029A0FCABC}">
      <dsp:nvSpPr>
        <dsp:cNvPr id="0" name=""/>
        <dsp:cNvSpPr/>
      </dsp:nvSpPr>
      <dsp:spPr>
        <a:xfrm>
          <a:off x="1125272" y="151386"/>
          <a:ext cx="4594564" cy="4594564"/>
        </a:xfrm>
        <a:prstGeom prst="circularArrow">
          <a:avLst>
            <a:gd name="adj1" fmla="val 3497"/>
            <a:gd name="adj2" fmla="val 216804"/>
            <a:gd name="adj3" fmla="val 12269521"/>
            <a:gd name="adj4" fmla="val 11607163"/>
            <a:gd name="adj5" fmla="val 4079"/>
          </a:avLst>
        </a:prstGeom>
        <a:solidFill>
          <a:schemeClr val="accent3">
            <a:hueOff val="2323371"/>
            <a:satOff val="85714"/>
            <a:lumOff val="-1260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5D9563B-9728-47E0-95C8-E8CD3E09B3CE}">
      <dsp:nvSpPr>
        <dsp:cNvPr id="0" name=""/>
        <dsp:cNvSpPr/>
      </dsp:nvSpPr>
      <dsp:spPr>
        <a:xfrm>
          <a:off x="632602" y="768544"/>
          <a:ext cx="2329847" cy="67987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0" tIns="19050" rIns="19050" bIns="19050" numCol="1" spcCol="1270" anchor="ctr" anchorCtr="0">
          <a:noAutofit/>
        </a:bodyPr>
        <a:lstStyle/>
        <a:p>
          <a:pPr lvl="0" algn="ctr" defTabSz="666750">
            <a:lnSpc>
              <a:spcPct val="90000"/>
            </a:lnSpc>
            <a:spcBef>
              <a:spcPct val="0"/>
            </a:spcBef>
            <a:spcAft>
              <a:spcPct val="35000"/>
            </a:spcAft>
          </a:pPr>
          <a:r>
            <a:rPr lang="bg-BG" sz="1500" b="1" kern="1200" dirty="0">
              <a:solidFill>
                <a:schemeClr val="bg1">
                  <a:lumMod val="50000"/>
                </a:schemeClr>
              </a:solidFill>
              <a:latin typeface="Arial Narrow" panose="020B0606020202030204" pitchFamily="34" charset="0"/>
            </a:rPr>
            <a:t>8. Поводите за контакт се исцрпени (враќање на 1)</a:t>
          </a:r>
        </a:p>
      </dsp:txBody>
      <dsp:txXfrm>
        <a:off x="632602" y="768544"/>
        <a:ext cx="2329847" cy="679878"/>
      </dsp:txXfrm>
    </dsp:sp>
    <dsp:sp modelId="{FA20483F-4D37-4427-8902-BAC6FE8BC7EA}">
      <dsp:nvSpPr>
        <dsp:cNvPr id="0" name=""/>
        <dsp:cNvSpPr/>
      </dsp:nvSpPr>
      <dsp:spPr>
        <a:xfrm>
          <a:off x="942942" y="326616"/>
          <a:ext cx="4594564" cy="4594564"/>
        </a:xfrm>
        <a:prstGeom prst="circularArrow">
          <a:avLst>
            <a:gd name="adj1" fmla="val 3497"/>
            <a:gd name="adj2" fmla="val 216804"/>
            <a:gd name="adj3" fmla="val 14884072"/>
            <a:gd name="adj4" fmla="val 14454431"/>
            <a:gd name="adj5" fmla="val 4079"/>
          </a:avLst>
        </a:prstGeom>
        <a:solidFill>
          <a:schemeClr val="accent3">
            <a:hueOff val="2710599"/>
            <a:satOff val="100000"/>
            <a:lumOff val="-1470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mk-M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660097-9021-4475-A649-863472A6ADDA}" type="datetimeFigureOut">
              <a:rPr lang="mk-MK" smtClean="0"/>
              <a:pPr/>
              <a:t>05.01.2018</a:t>
            </a:fld>
            <a:endParaRPr lang="mk-MK"/>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mk-M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mk-M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73FE1-E863-4B4C-8FA7-50610D326190}" type="slidenum">
              <a:rPr lang="mk-MK" smtClean="0"/>
              <a:pPr/>
              <a:t>‹#›</a:t>
            </a:fld>
            <a:endParaRPr lang="mk-MK"/>
          </a:p>
        </p:txBody>
      </p:sp>
    </p:spTree>
    <p:extLst>
      <p:ext uri="{BB962C8B-B14F-4D97-AF65-F5344CB8AC3E}">
        <p14:creationId xmlns:p14="http://schemas.microsoft.com/office/powerpoint/2010/main" val="426756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bg-BG" altLang="bg-BG"/>
          </a:p>
        </p:txBody>
      </p:sp>
      <p:sp>
        <p:nvSpPr>
          <p:cNvPr id="47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34F05F2-C3A7-40F3-9232-21D857986ABD}" type="slidenum">
              <a:rPr lang="bg-BG" altLang="bg-BG" smtClean="0"/>
              <a:pPr/>
              <a:t>7</a:t>
            </a:fld>
            <a:endParaRPr lang="bg-BG" altLang="bg-BG"/>
          </a:p>
        </p:txBody>
      </p:sp>
    </p:spTree>
    <p:extLst>
      <p:ext uri="{BB962C8B-B14F-4D97-AF65-F5344CB8AC3E}">
        <p14:creationId xmlns:p14="http://schemas.microsoft.com/office/powerpoint/2010/main" val="2851837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bg-BG" altLang="bg-BG"/>
          </a:p>
        </p:txBody>
      </p:sp>
      <p:sp>
        <p:nvSpPr>
          <p:cNvPr id="64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98770903-5A1E-474A-85A3-290FA8D01921}" type="slidenum">
              <a:rPr lang="bg-BG" altLang="bg-BG" smtClean="0"/>
              <a:pPr/>
              <a:t>23</a:t>
            </a:fld>
            <a:endParaRPr lang="bg-BG" altLang="bg-BG"/>
          </a:p>
        </p:txBody>
      </p:sp>
    </p:spTree>
    <p:extLst>
      <p:ext uri="{BB962C8B-B14F-4D97-AF65-F5344CB8AC3E}">
        <p14:creationId xmlns:p14="http://schemas.microsoft.com/office/powerpoint/2010/main" val="20818995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bg-BG" altLang="bg-BG"/>
          </a:p>
        </p:txBody>
      </p:sp>
      <p:sp>
        <p:nvSpPr>
          <p:cNvPr id="104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3D24BBA-C21F-49C2-8FF2-EBC563EC6F15}" type="slidenum">
              <a:rPr lang="bg-BG" altLang="bg-BG" smtClean="0"/>
              <a:pPr/>
              <a:t>61</a:t>
            </a:fld>
            <a:endParaRPr lang="bg-BG" altLang="bg-BG"/>
          </a:p>
        </p:txBody>
      </p:sp>
    </p:spTree>
    <p:extLst>
      <p:ext uri="{BB962C8B-B14F-4D97-AF65-F5344CB8AC3E}">
        <p14:creationId xmlns:p14="http://schemas.microsoft.com/office/powerpoint/2010/main" val="2481551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34833679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16633893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2315960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10695278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5" name="Footer Placeholder 4"/>
          <p:cNvSpPr>
            <a:spLocks noGrp="1"/>
          </p:cNvSpPr>
          <p:nvPr>
            <p:ph type="ftr" sz="quarter" idx="11"/>
          </p:nvPr>
        </p:nvSpPr>
        <p:spPr/>
        <p:txBody>
          <a:bodyPr/>
          <a:lstStyle/>
          <a:p>
            <a:endParaRPr lang="mk-MK"/>
          </a:p>
        </p:txBody>
      </p:sp>
      <p:sp>
        <p:nvSpPr>
          <p:cNvPr id="6" name="Slide Number Placeholder 5"/>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51213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25765875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8" name="Footer Placeholder 7"/>
          <p:cNvSpPr>
            <a:spLocks noGrp="1"/>
          </p:cNvSpPr>
          <p:nvPr>
            <p:ph type="ftr" sz="quarter" idx="11"/>
          </p:nvPr>
        </p:nvSpPr>
        <p:spPr/>
        <p:txBody>
          <a:bodyPr/>
          <a:lstStyle/>
          <a:p>
            <a:endParaRPr lang="mk-MK"/>
          </a:p>
        </p:txBody>
      </p:sp>
      <p:sp>
        <p:nvSpPr>
          <p:cNvPr id="9" name="Slide Number Placeholder 8"/>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81083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4" name="Footer Placeholder 3"/>
          <p:cNvSpPr>
            <a:spLocks noGrp="1"/>
          </p:cNvSpPr>
          <p:nvPr>
            <p:ph type="ftr" sz="quarter" idx="11"/>
          </p:nvPr>
        </p:nvSpPr>
        <p:spPr/>
        <p:txBody>
          <a:bodyPr/>
          <a:lstStyle/>
          <a:p>
            <a:endParaRPr lang="mk-MK"/>
          </a:p>
        </p:txBody>
      </p:sp>
      <p:sp>
        <p:nvSpPr>
          <p:cNvPr id="5" name="Slide Number Placeholder 4"/>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932809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3" name="Footer Placeholder 2"/>
          <p:cNvSpPr>
            <a:spLocks noGrp="1"/>
          </p:cNvSpPr>
          <p:nvPr>
            <p:ph type="ftr" sz="quarter" idx="11"/>
          </p:nvPr>
        </p:nvSpPr>
        <p:spPr/>
        <p:txBody>
          <a:bodyPr/>
          <a:lstStyle/>
          <a:p>
            <a:endParaRPr lang="mk-MK"/>
          </a:p>
        </p:txBody>
      </p:sp>
      <p:sp>
        <p:nvSpPr>
          <p:cNvPr id="4" name="Slide Number Placeholder 3"/>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2888278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2995968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2FB5CB1-BB83-4712-B2F2-FFDDFE465CE4}" type="datetimeFigureOut">
              <a:rPr lang="mk-MK" smtClean="0"/>
              <a:pPr/>
              <a:t>05.01.2018</a:t>
            </a:fld>
            <a:endParaRPr lang="mk-MK"/>
          </a:p>
        </p:txBody>
      </p:sp>
      <p:sp>
        <p:nvSpPr>
          <p:cNvPr id="6" name="Footer Placeholder 5"/>
          <p:cNvSpPr>
            <a:spLocks noGrp="1"/>
          </p:cNvSpPr>
          <p:nvPr>
            <p:ph type="ftr" sz="quarter" idx="11"/>
          </p:nvPr>
        </p:nvSpPr>
        <p:spPr/>
        <p:txBody>
          <a:bodyPr/>
          <a:lstStyle/>
          <a:p>
            <a:endParaRPr lang="mk-MK"/>
          </a:p>
        </p:txBody>
      </p:sp>
      <p:sp>
        <p:nvSpPr>
          <p:cNvPr id="7" name="Slide Number Placeholder 6"/>
          <p:cNvSpPr>
            <a:spLocks noGrp="1"/>
          </p:cNvSpPr>
          <p:nvPr>
            <p:ph type="sldNum" sz="quarter" idx="12"/>
          </p:nvPr>
        </p:nvSpPr>
        <p:spPr/>
        <p:txBody>
          <a:bodyPr/>
          <a:lstStyle/>
          <a:p>
            <a:fld id="{2D423CFD-91D9-405C-8FAA-E471FC5F9EB6}" type="slidenum">
              <a:rPr lang="mk-MK" smtClean="0"/>
              <a:pPr/>
              <a:t>‹#›</a:t>
            </a:fld>
            <a:endParaRPr lang="mk-MK"/>
          </a:p>
        </p:txBody>
      </p:sp>
    </p:spTree>
    <p:extLst>
      <p:ext uri="{BB962C8B-B14F-4D97-AF65-F5344CB8AC3E}">
        <p14:creationId xmlns:p14="http://schemas.microsoft.com/office/powerpoint/2010/main" val="1047515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FB5CB1-BB83-4712-B2F2-FFDDFE465CE4}" type="datetimeFigureOut">
              <a:rPr lang="mk-MK" smtClean="0"/>
              <a:pPr/>
              <a:t>05.01.2018</a:t>
            </a:fld>
            <a:endParaRPr lang="mk-MK"/>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k-MK"/>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D423CFD-91D9-405C-8FAA-E471FC5F9EB6}" type="slidenum">
              <a:rPr lang="mk-MK" smtClean="0"/>
              <a:pPr/>
              <a:t>‹#›</a:t>
            </a:fld>
            <a:endParaRPr lang="mk-MK"/>
          </a:p>
        </p:txBody>
      </p:sp>
    </p:spTree>
    <p:extLst>
      <p:ext uri="{BB962C8B-B14F-4D97-AF65-F5344CB8AC3E}">
        <p14:creationId xmlns:p14="http://schemas.microsoft.com/office/powerpoint/2010/main" val="14584234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hyperlink" Target="http://www.flp.bg/" TargetMode="External"/><Relationship Id="rId4" Type="http://schemas.openxmlformats.org/officeDocument/2006/relationships/hyperlink" Target="http://www.foreverliving.com/"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6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6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e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13.gif"/></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 y="0"/>
            <a:ext cx="9144000" cy="6858000"/>
          </a:xfrm>
          <a:prstGeom prst="rect">
            <a:avLst/>
          </a:prstGeom>
        </p:spPr>
      </p:pic>
    </p:spTree>
    <p:extLst>
      <p:ext uri="{BB962C8B-B14F-4D97-AF65-F5344CB8AC3E}">
        <p14:creationId xmlns:p14="http://schemas.microsoft.com/office/powerpoint/2010/main" val="1961289148"/>
      </p:ext>
    </p:extLst>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9154" name="Title 1"/>
          <p:cNvSpPr txBox="1">
            <a:spLocks/>
          </p:cNvSpPr>
          <p:nvPr/>
        </p:nvSpPr>
        <p:spPr bwMode="auto">
          <a:xfrm>
            <a:off x="428625" y="792163"/>
            <a:ext cx="85328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10 причини да пиеме алое вера</a:t>
            </a:r>
            <a:r>
              <a:rPr lang="en-GB" altLang="bg-BG" sz="3200" cap="small" dirty="0">
                <a:solidFill>
                  <a:schemeClr val="bg1"/>
                </a:solidFill>
                <a:ea typeface="+mj-ea"/>
                <a:cs typeface="Arial" panose="020B0604020202020204" pitchFamily="34" charset="0"/>
              </a:rPr>
              <a:t> </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766673">
            <a:off x="3621980" y="2467096"/>
            <a:ext cx="1929790" cy="4027703"/>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781338">
            <a:off x="1693618" y="2459852"/>
            <a:ext cx="1929790" cy="4027703"/>
          </a:xfrm>
          <a:prstGeom prst="rect">
            <a:avLst/>
          </a:prstGeom>
          <a:effectLst>
            <a:outerShdw blurRad="63500" sx="102000" sy="102000" algn="ctr" rotWithShape="0">
              <a:prstClr val="black">
                <a:alpha val="40000"/>
              </a:prstClr>
            </a:outerShdw>
          </a:effec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37216" y="2467098"/>
            <a:ext cx="1929790" cy="402770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2363273"/>
      </p:ext>
    </p:extLst>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1202" name="Content Placeholder 2"/>
          <p:cNvSpPr>
            <a:spLocks noGrp="1"/>
          </p:cNvSpPr>
          <p:nvPr>
            <p:ph idx="1"/>
          </p:nvPr>
        </p:nvSpPr>
        <p:spPr bwMode="auto">
          <a:xfrm>
            <a:off x="457200" y="2376488"/>
            <a:ext cx="6275388" cy="4076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300"/>
              </a:spcBef>
              <a:buClr>
                <a:srgbClr val="003419"/>
              </a:buClr>
            </a:pPr>
            <a:r>
              <a:rPr lang="bg-BG" altLang="bg-BG" sz="2200" dirty="0">
                <a:latin typeface="Arial Narrow" panose="020B0606020202030204" pitchFamily="34" charset="0"/>
                <a:cs typeface="Arial" panose="020B0604020202020204" pitchFamily="34" charset="0"/>
              </a:rPr>
              <a:t>Нашиот гел од алое вера е идентичен со гелот во свежо исечен лист од алое</a:t>
            </a:r>
            <a:endParaRPr lang="en-GB" altLang="bg-BG" sz="2200" dirty="0">
              <a:latin typeface="Arial Narrow" panose="020B0606020202030204" pitchFamily="34" charset="0"/>
              <a:cs typeface="Arial" panose="020B0604020202020204" pitchFamily="34" charset="0"/>
            </a:endParaRPr>
          </a:p>
          <a:p>
            <a:pPr eaLnBrk="1" hangingPunct="1">
              <a:spcBef>
                <a:spcPts val="300"/>
              </a:spcBef>
              <a:buClr>
                <a:srgbClr val="003419"/>
              </a:buClr>
            </a:pPr>
            <a:r>
              <a:rPr lang="bg-BG" altLang="bg-BG" sz="2200" dirty="0">
                <a:latin typeface="Arial Narrow" panose="020B0606020202030204" pitchFamily="34" charset="0"/>
                <a:cs typeface="Arial" panose="020B0604020202020204" pitchFamily="34" charset="0"/>
              </a:rPr>
              <a:t>Содржи изобилие од витамини, минерали,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ензими и аминокиселини</a:t>
            </a:r>
            <a:endParaRPr lang="en-GB" altLang="bg-BG" sz="2200" dirty="0">
              <a:latin typeface="Arial Narrow" panose="020B0606020202030204" pitchFamily="34" charset="0"/>
              <a:cs typeface="Arial" panose="020B0604020202020204" pitchFamily="34" charset="0"/>
            </a:endParaRPr>
          </a:p>
          <a:p>
            <a:pPr eaLnBrk="1" hangingPunct="1">
              <a:spcBef>
                <a:spcPts val="300"/>
              </a:spcBef>
              <a:buClr>
                <a:srgbClr val="003419"/>
              </a:buClr>
            </a:pPr>
            <a:r>
              <a:rPr lang="bg-BG" altLang="bg-BG" sz="2200" dirty="0">
                <a:latin typeface="Arial Narrow" panose="020B0606020202030204" pitchFamily="34" charset="0"/>
                <a:cs typeface="Arial" panose="020B0604020202020204" pitchFamily="34" charset="0"/>
              </a:rPr>
              <a:t>Го поддржува дигестивниот систем</a:t>
            </a:r>
            <a:endParaRPr lang="en-GB" altLang="bg-BG" sz="2200" dirty="0">
              <a:latin typeface="Arial Narrow" panose="020B0606020202030204" pitchFamily="34" charset="0"/>
              <a:cs typeface="Arial" panose="020B0604020202020204" pitchFamily="34" charset="0"/>
            </a:endParaRPr>
          </a:p>
          <a:p>
            <a:pPr eaLnBrk="1" hangingPunct="1">
              <a:spcBef>
                <a:spcPts val="300"/>
              </a:spcBef>
              <a:buClr>
                <a:srgbClr val="003419"/>
              </a:buClr>
            </a:pPr>
            <a:r>
              <a:rPr lang="bg-BG" altLang="bg-BG" sz="2200" dirty="0">
                <a:latin typeface="Arial Narrow" panose="020B0606020202030204" pitchFamily="34" charset="0"/>
                <a:cs typeface="Arial" panose="020B0604020202020204" pitchFamily="34" charset="0"/>
              </a:rPr>
              <a:t>Помага за регенерација на кожата</a:t>
            </a:r>
            <a:endParaRPr lang="en-GB" altLang="bg-BG" sz="2200" dirty="0">
              <a:latin typeface="Arial Narrow" panose="020B0606020202030204" pitchFamily="34" charset="0"/>
              <a:cs typeface="Arial" panose="020B0604020202020204" pitchFamily="34" charset="0"/>
            </a:endParaRPr>
          </a:p>
          <a:p>
            <a:pPr eaLnBrk="1" hangingPunct="1">
              <a:spcBef>
                <a:spcPts val="300"/>
              </a:spcBef>
              <a:buClr>
                <a:srgbClr val="003419"/>
              </a:buClr>
            </a:pPr>
            <a:r>
              <a:rPr lang="bg-BG" altLang="bg-BG" sz="2200" dirty="0">
                <a:latin typeface="Arial Narrow" panose="020B0606020202030204" pitchFamily="34" charset="0"/>
                <a:cs typeface="Arial" panose="020B0604020202020204" pitchFamily="34" charset="0"/>
              </a:rPr>
              <a:t>Го поддржува енергетското ниво</a:t>
            </a:r>
            <a:endParaRPr lang="en-GB" altLang="bg-BG" sz="2200" dirty="0">
              <a:latin typeface="Arial Narrow" panose="020B0606020202030204" pitchFamily="34" charset="0"/>
              <a:cs typeface="Arial" panose="020B0604020202020204" pitchFamily="34" charset="0"/>
            </a:endParaRPr>
          </a:p>
          <a:p>
            <a:pPr eaLnBrk="1" hangingPunct="1">
              <a:spcBef>
                <a:spcPts val="300"/>
              </a:spcBef>
              <a:buClr>
                <a:srgbClr val="003419"/>
              </a:buClr>
            </a:pPr>
            <a:r>
              <a:rPr lang="bg-BG" altLang="bg-BG" sz="2200" dirty="0">
                <a:latin typeface="Arial Narrow" panose="020B0606020202030204" pitchFamily="34" charset="0"/>
                <a:cs typeface="Arial" panose="020B0604020202020204" pitchFamily="34" charset="0"/>
              </a:rPr>
              <a:t>Го балансира имунолошкиот систем</a:t>
            </a:r>
            <a:endParaRPr lang="en-GB" altLang="bg-BG" sz="2200" dirty="0">
              <a:latin typeface="Arial Narrow" panose="020B0606020202030204" pitchFamily="34" charset="0"/>
              <a:cs typeface="Arial" panose="020B0604020202020204" pitchFamily="34" charset="0"/>
            </a:endParaRPr>
          </a:p>
          <a:p>
            <a:pPr eaLnBrk="1" hangingPunct="1">
              <a:spcBef>
                <a:spcPts val="300"/>
              </a:spcBef>
              <a:buClr>
                <a:srgbClr val="003419"/>
              </a:buClr>
            </a:pPr>
            <a:r>
              <a:rPr lang="bg-BG" altLang="bg-BG" sz="2200" dirty="0">
                <a:latin typeface="Arial Narrow" panose="020B0606020202030204" pitchFamily="34" charset="0"/>
                <a:cs typeface="Arial" panose="020B0604020202020204" pitchFamily="34" charset="0"/>
              </a:rPr>
              <a:t>Користете го секојдневно како природен пијалок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за здравје и виталност</a:t>
            </a:r>
          </a:p>
          <a:p>
            <a:pPr eaLnBrk="1" hangingPunct="1">
              <a:spcBef>
                <a:spcPts val="300"/>
              </a:spcBef>
              <a:buClr>
                <a:srgbClr val="003419"/>
              </a:buClr>
            </a:pPr>
            <a:r>
              <a:rPr lang="bg-BG" altLang="bg-BG" sz="2200" dirty="0">
                <a:latin typeface="Arial Narrow" panose="020B0606020202030204" pitchFamily="34" charset="0"/>
                <a:cs typeface="Arial" panose="020B0604020202020204" pitchFamily="34" charset="0"/>
              </a:rPr>
              <a:t>Пијте</a:t>
            </a:r>
            <a:r>
              <a:rPr lang="en-GB" altLang="bg-BG" sz="2200" dirty="0">
                <a:latin typeface="Arial Narrow" panose="020B0606020202030204" pitchFamily="34" charset="0"/>
                <a:cs typeface="Arial" panose="020B0604020202020204" pitchFamily="34" charset="0"/>
              </a:rPr>
              <a:t> 60-120</a:t>
            </a:r>
            <a:r>
              <a:rPr lang="bg-BG" altLang="bg-BG" sz="2200" dirty="0">
                <a:latin typeface="Arial Narrow" panose="020B0606020202030204" pitchFamily="34" charset="0"/>
                <a:cs typeface="Arial" panose="020B0604020202020204" pitchFamily="34" charset="0"/>
              </a:rPr>
              <a:t> мл</a:t>
            </a:r>
            <a:r>
              <a:rPr lang="en-GB"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дневно</a:t>
            </a:r>
            <a:endParaRPr lang="en-GB" altLang="bg-BG" sz="2200" dirty="0">
              <a:latin typeface="Arial Narrow" panose="020B0606020202030204" pitchFamily="34" charset="0"/>
              <a:cs typeface="Arial" panose="020B0604020202020204" pitchFamily="34" charset="0"/>
            </a:endParaRPr>
          </a:p>
        </p:txBody>
      </p:sp>
      <p:sp>
        <p:nvSpPr>
          <p:cNvPr id="50179" name="Title 1"/>
          <p:cNvSpPr txBox="1">
            <a:spLocks/>
          </p:cNvSpPr>
          <p:nvPr/>
        </p:nvSpPr>
        <p:spPr bwMode="auto">
          <a:xfrm>
            <a:off x="431800" y="792163"/>
            <a:ext cx="613092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Пијалоци</a:t>
            </a:r>
            <a:br>
              <a:rPr lang="bg-BG" altLang="bg-BG" sz="3200" cap="small" dirty="0">
                <a:solidFill>
                  <a:schemeClr val="bg1"/>
                </a:solidFill>
                <a:ea typeface="+mj-ea"/>
                <a:cs typeface="Arial" panose="020B0604020202020204" pitchFamily="34" charset="0"/>
              </a:rPr>
            </a:br>
            <a:r>
              <a:rPr lang="bg-BG" altLang="bg-BG" sz="3200" cap="small" dirty="0">
                <a:solidFill>
                  <a:schemeClr val="bg1"/>
                </a:solidFill>
                <a:ea typeface="+mj-ea"/>
                <a:cs typeface="Arial" panose="020B0604020202020204" pitchFamily="34" charset="0"/>
              </a:rPr>
              <a:t>Гел од алое вера</a:t>
            </a:r>
            <a:endParaRPr lang="en-GB" altLang="bg-BG" sz="3200" cap="small" dirty="0">
              <a:solidFill>
                <a:schemeClr val="bg1"/>
              </a:solidFill>
              <a:ea typeface="+mj-ea"/>
              <a:cs typeface="Arial" panose="020B0604020202020204" pitchFamily="34" charset="0"/>
            </a:endParaRPr>
          </a:p>
        </p:txBody>
      </p:sp>
      <p:pic>
        <p:nvPicPr>
          <p:cNvPr id="51204"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25" y="2376488"/>
            <a:ext cx="2520950" cy="374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7591927"/>
      </p:ext>
    </p:extLst>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2226" name="Content Placeholder 2"/>
          <p:cNvSpPr>
            <a:spLocks noGrp="1"/>
          </p:cNvSpPr>
          <p:nvPr>
            <p:ph idx="1"/>
          </p:nvPr>
        </p:nvSpPr>
        <p:spPr bwMode="auto">
          <a:xfrm>
            <a:off x="457200" y="2376488"/>
            <a:ext cx="6130925" cy="41005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bg-BG" altLang="bg-BG" sz="2100" dirty="0">
                <a:latin typeface="Arial Narrow" panose="020B0606020202030204" pitchFamily="34" charset="0"/>
                <a:cs typeface="Arial" panose="020B0604020202020204" pitchFamily="34" charset="0"/>
              </a:rPr>
              <a:t>Сите корисни својства на гелот од алое вера</a:t>
            </a:r>
            <a:endParaRPr lang="en-GB" altLang="bg-BG" sz="2100" dirty="0">
              <a:latin typeface="Arial Narrow" panose="020B0606020202030204" pitchFamily="34" charset="0"/>
              <a:cs typeface="Arial" panose="020B0604020202020204" pitchFamily="34" charset="0"/>
            </a:endParaRPr>
          </a:p>
          <a:p>
            <a:pPr eaLnBrk="1" hangingPunct="1"/>
            <a:r>
              <a:rPr lang="bg-BG" altLang="bg-BG" sz="2100" dirty="0">
                <a:latin typeface="Arial Narrow" panose="020B0606020202030204" pitchFamily="34" charset="0"/>
                <a:cs typeface="Arial" panose="020B0604020202020204" pitchFamily="34" charset="0"/>
              </a:rPr>
              <a:t>Уникатна комбинација од стабилизиран гел од алое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со глукозамин сулфат, хондроитин сулфат и МСМ</a:t>
            </a:r>
            <a:endParaRPr lang="en-GB" altLang="bg-BG" sz="2100" dirty="0">
              <a:latin typeface="Arial Narrow" panose="020B0606020202030204" pitchFamily="34" charset="0"/>
              <a:cs typeface="Arial" panose="020B0604020202020204" pitchFamily="34" charset="0"/>
            </a:endParaRPr>
          </a:p>
          <a:p>
            <a:pPr eaLnBrk="1" hangingPunct="1"/>
            <a:r>
              <a:rPr lang="bg-BG" altLang="bg-BG" sz="2100" dirty="0">
                <a:latin typeface="Arial Narrow" panose="020B0606020202030204" pitchFamily="34" charset="0"/>
                <a:cs typeface="Arial" panose="020B0604020202020204" pitchFamily="34" charset="0"/>
              </a:rPr>
              <a:t>Придонесува за одржување на здравјето и подвижноста на </a:t>
            </a:r>
            <a:r>
              <a:rPr lang="en-US" altLang="bg-BG" sz="2100" dirty="0">
                <a:latin typeface="Arial Narrow" panose="020B0606020202030204" pitchFamily="34" charset="0"/>
                <a:cs typeface="Arial" panose="020B0604020202020204" pitchFamily="34" charset="0"/>
              </a:rPr>
              <a:t>`</a:t>
            </a:r>
            <a:r>
              <a:rPr lang="bg-BG" altLang="bg-BG" sz="2100" dirty="0">
                <a:latin typeface="Arial Narrow" panose="020B0606020202030204" pitchFamily="34" charset="0"/>
                <a:cs typeface="Arial" panose="020B0604020202020204" pitchFamily="34" charset="0"/>
              </a:rPr>
              <a:t>рскавиците и зглобовите </a:t>
            </a:r>
            <a:endParaRPr lang="en-GB" altLang="bg-BG" sz="2100" dirty="0">
              <a:latin typeface="Arial Narrow" panose="020B0606020202030204" pitchFamily="34" charset="0"/>
              <a:cs typeface="Arial" panose="020B0604020202020204" pitchFamily="34" charset="0"/>
            </a:endParaRPr>
          </a:p>
          <a:p>
            <a:pPr eaLnBrk="1" hangingPunct="1"/>
            <a:r>
              <a:rPr lang="bg-BG" altLang="bg-BG" sz="2100" dirty="0">
                <a:latin typeface="Arial Narrow" panose="020B0606020202030204" pitchFamily="34" charset="0"/>
                <a:cs typeface="Arial" panose="020B0604020202020204" pitchFamily="34" charset="0"/>
              </a:rPr>
              <a:t>Идеален за спортисти и луѓе кои сакаат да ја задржат  својата подвижност</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Користете го секојдневно како природен пијалок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за добро здравје и виталност</a:t>
            </a:r>
            <a:endParaRPr lang="en-GB" altLang="bg-BG" sz="2100" dirty="0">
              <a:latin typeface="Arial Narrow" panose="020B0606020202030204" pitchFamily="34" charset="0"/>
              <a:cs typeface="Arial" panose="020B0604020202020204" pitchFamily="34" charset="0"/>
            </a:endParaRPr>
          </a:p>
          <a:p>
            <a:pPr eaLnBrk="1" hangingPunct="1"/>
            <a:r>
              <a:rPr lang="bg-BG" altLang="bg-BG" sz="2100" dirty="0">
                <a:latin typeface="Arial Narrow" panose="020B0606020202030204" pitchFamily="34" charset="0"/>
                <a:cs typeface="Arial" panose="020B0604020202020204" pitchFamily="34" charset="0"/>
              </a:rPr>
              <a:t>Пијте</a:t>
            </a:r>
            <a:r>
              <a:rPr lang="en-GB" altLang="bg-BG" sz="2100" dirty="0">
                <a:latin typeface="Arial Narrow" panose="020B0606020202030204" pitchFamily="34" charset="0"/>
                <a:cs typeface="Arial" panose="020B0604020202020204" pitchFamily="34" charset="0"/>
              </a:rPr>
              <a:t> 60-120</a:t>
            </a:r>
            <a:r>
              <a:rPr lang="bg-BG" altLang="bg-BG" sz="2100" dirty="0">
                <a:latin typeface="Arial Narrow" panose="020B0606020202030204" pitchFamily="34" charset="0"/>
                <a:cs typeface="Arial" panose="020B0604020202020204" pitchFamily="34" charset="0"/>
              </a:rPr>
              <a:t> мл</a:t>
            </a:r>
            <a:r>
              <a:rPr lang="en-GB" altLang="bg-BG" sz="2100" dirty="0">
                <a:latin typeface="Arial Narrow" panose="020B0606020202030204" pitchFamily="34" charset="0"/>
                <a:cs typeface="Arial" panose="020B0604020202020204" pitchFamily="34" charset="0"/>
              </a:rPr>
              <a:t> </a:t>
            </a:r>
            <a:r>
              <a:rPr lang="bg-BG" altLang="bg-BG" sz="2100" dirty="0">
                <a:latin typeface="Arial Narrow" panose="020B0606020202030204" pitchFamily="34" charset="0"/>
                <a:cs typeface="Arial" panose="020B0604020202020204" pitchFamily="34" charset="0"/>
              </a:rPr>
              <a:t>дневно</a:t>
            </a:r>
            <a:endParaRPr lang="en-GB" altLang="bg-BG" sz="2100" dirty="0">
              <a:latin typeface="Arial Narrow" panose="020B0606020202030204" pitchFamily="34" charset="0"/>
              <a:cs typeface="Arial" panose="020B0604020202020204" pitchFamily="34" charset="0"/>
            </a:endParaRPr>
          </a:p>
        </p:txBody>
      </p:sp>
      <p:sp>
        <p:nvSpPr>
          <p:cNvPr id="51203" name="Title 1"/>
          <p:cNvSpPr txBox="1">
            <a:spLocks/>
          </p:cNvSpPr>
          <p:nvPr/>
        </p:nvSpPr>
        <p:spPr bwMode="auto">
          <a:xfrm>
            <a:off x="442913" y="792163"/>
            <a:ext cx="6119812"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Пијалоци </a:t>
            </a:r>
            <a:br>
              <a:rPr lang="bg-BG" altLang="bg-BG" sz="3200" cap="small" dirty="0">
                <a:solidFill>
                  <a:schemeClr val="bg1"/>
                </a:solidFill>
                <a:ea typeface="+mj-ea"/>
                <a:cs typeface="Arial" panose="020B0604020202020204" pitchFamily="34" charset="0"/>
              </a:rPr>
            </a:br>
            <a:r>
              <a:rPr lang="bg-BG" altLang="bg-BG" sz="3200" cap="small" dirty="0">
                <a:solidFill>
                  <a:schemeClr val="bg1"/>
                </a:solidFill>
                <a:ea typeface="+mj-ea"/>
                <a:cs typeface="Arial" panose="020B0604020202020204" pitchFamily="34" charset="0"/>
              </a:rPr>
              <a:t>Форевер фридом</a:t>
            </a:r>
            <a:endParaRPr lang="en-GB" altLang="bg-BG" sz="3200" cap="small" dirty="0">
              <a:solidFill>
                <a:schemeClr val="bg1"/>
              </a:solidFill>
              <a:ea typeface="+mj-ea"/>
              <a:cs typeface="Arial" panose="020B0604020202020204" pitchFamily="34" charset="0"/>
            </a:endParaRPr>
          </a:p>
        </p:txBody>
      </p:sp>
      <p:pic>
        <p:nvPicPr>
          <p:cNvPr id="52228"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54775" y="2552700"/>
            <a:ext cx="2290763"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8064681"/>
      </p:ext>
    </p:extLst>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3250" name="Content Placeholder 2"/>
          <p:cNvSpPr>
            <a:spLocks noGrp="1"/>
          </p:cNvSpPr>
          <p:nvPr>
            <p:ph idx="1"/>
          </p:nvPr>
        </p:nvSpPr>
        <p:spPr bwMode="auto">
          <a:xfrm>
            <a:off x="457200" y="2376488"/>
            <a:ext cx="6130925" cy="4148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ru-RU" altLang="bg-BG" sz="2200" dirty="0">
                <a:latin typeface="Arial Narrow" panose="020B0606020202030204" pitchFamily="34" charset="0"/>
                <a:cs typeface="Arial" panose="020B0604020202020204" pitchFamily="34" charset="0"/>
              </a:rPr>
              <a:t>Сите корисни својства на гелот од алое вера</a:t>
            </a:r>
          </a:p>
          <a:p>
            <a:pPr eaLnBrk="1" hangingPunct="1">
              <a:buClr>
                <a:srgbClr val="003419"/>
              </a:buClr>
            </a:pPr>
            <a:r>
              <a:rPr lang="bg-BG" altLang="bg-BG" sz="2200" dirty="0">
                <a:latin typeface="Arial Narrow" panose="020B0606020202030204" pitchFamily="34" charset="0"/>
                <a:cs typeface="Arial" panose="020B0604020202020204" pitchFamily="34" charset="0"/>
              </a:rPr>
              <a:t>Ги нуди дополнителните квалитети на природните сокови од јаболка и брусница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Витаминот С и пектинот во јаболките придонесуваат за прочистување и детоксикација на кожата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Го поддржува здравјето на уринарниот систем</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Користете го секојдневно како природен пијалок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за добро здравје и виталност</a:t>
            </a:r>
            <a:endParaRPr lang="en-GB" altLang="bg-BG" sz="2200" dirty="0">
              <a:latin typeface="Arial Narrow" panose="020B0606020202030204" pitchFamily="34" charset="0"/>
              <a:cs typeface="Arial" panose="020B0604020202020204" pitchFamily="34" charset="0"/>
            </a:endParaRPr>
          </a:p>
          <a:p>
            <a:pPr eaLnBrk="1" hangingPunct="1"/>
            <a:r>
              <a:rPr lang="bg-BG" altLang="bg-BG" sz="2200" dirty="0">
                <a:latin typeface="Arial Narrow" panose="020B0606020202030204" pitchFamily="34" charset="0"/>
                <a:cs typeface="Arial" panose="020B0604020202020204" pitchFamily="34" charset="0"/>
              </a:rPr>
              <a:t>Пијте</a:t>
            </a:r>
            <a:r>
              <a:rPr lang="en-GB" altLang="bg-BG" sz="2200" dirty="0">
                <a:latin typeface="Arial Narrow" panose="020B0606020202030204" pitchFamily="34" charset="0"/>
                <a:cs typeface="Arial" panose="020B0604020202020204" pitchFamily="34" charset="0"/>
              </a:rPr>
              <a:t> 60-120</a:t>
            </a:r>
            <a:r>
              <a:rPr lang="bg-BG" altLang="bg-BG" sz="2200" dirty="0">
                <a:latin typeface="Arial Narrow" panose="020B0606020202030204" pitchFamily="34" charset="0"/>
                <a:cs typeface="Arial" panose="020B0604020202020204" pitchFamily="34" charset="0"/>
              </a:rPr>
              <a:t> мл</a:t>
            </a:r>
            <a:r>
              <a:rPr lang="en-GB"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дневно</a:t>
            </a:r>
            <a:endParaRPr lang="en-GB" altLang="bg-BG" sz="2200" dirty="0">
              <a:latin typeface="Arial Narrow" panose="020B0606020202030204" pitchFamily="34" charset="0"/>
              <a:cs typeface="Arial" panose="020B0604020202020204" pitchFamily="34" charset="0"/>
            </a:endParaRPr>
          </a:p>
        </p:txBody>
      </p:sp>
      <p:sp>
        <p:nvSpPr>
          <p:cNvPr id="52227" name="Title 1"/>
          <p:cNvSpPr txBox="1">
            <a:spLocks/>
          </p:cNvSpPr>
          <p:nvPr/>
        </p:nvSpPr>
        <p:spPr bwMode="auto">
          <a:xfrm>
            <a:off x="457200" y="792163"/>
            <a:ext cx="59864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Пијалоци </a:t>
            </a:r>
            <a:br>
              <a:rPr lang="bg-BG" altLang="bg-BG" sz="3200" cap="small" dirty="0">
                <a:solidFill>
                  <a:schemeClr val="bg1"/>
                </a:solidFill>
                <a:ea typeface="+mj-ea"/>
                <a:cs typeface="Arial" panose="020B0604020202020204" pitchFamily="34" charset="0"/>
              </a:rPr>
            </a:br>
            <a:r>
              <a:rPr lang="bg-BG" altLang="bg-BG" sz="3200" cap="small" dirty="0">
                <a:solidFill>
                  <a:schemeClr val="bg1"/>
                </a:solidFill>
                <a:ea typeface="+mj-ea"/>
                <a:cs typeface="Arial" panose="020B0604020202020204" pitchFamily="34" charset="0"/>
              </a:rPr>
              <a:t>Нектар од алое и брусници</a:t>
            </a:r>
            <a:endParaRPr lang="en-GB" altLang="bg-BG" sz="3200" cap="small" dirty="0">
              <a:solidFill>
                <a:schemeClr val="bg1"/>
              </a:solidFill>
              <a:ea typeface="+mj-ea"/>
              <a:cs typeface="Arial" panose="020B0604020202020204" pitchFamily="34" charset="0"/>
            </a:endParaRPr>
          </a:p>
        </p:txBody>
      </p:sp>
      <p:pic>
        <p:nvPicPr>
          <p:cNvPr id="53252"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8263" y="2520950"/>
            <a:ext cx="2351087"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36749447"/>
      </p:ext>
    </p:extLst>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4274" name="Content Placeholder 2"/>
          <p:cNvSpPr>
            <a:spLocks noGrp="1"/>
          </p:cNvSpPr>
          <p:nvPr>
            <p:ph idx="1"/>
          </p:nvPr>
        </p:nvSpPr>
        <p:spPr bwMode="auto">
          <a:xfrm>
            <a:off x="457200" y="2376488"/>
            <a:ext cx="6172200" cy="35734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ru-RU" altLang="bg-BG" sz="2200" dirty="0">
                <a:latin typeface="Arial Narrow" panose="020B0606020202030204" pitchFamily="34" charset="0"/>
                <a:cs typeface="Arial" panose="020B0604020202020204" pitchFamily="34" charset="0"/>
              </a:rPr>
              <a:t>Сите корисни својства на гелот од алое вера</a:t>
            </a:r>
          </a:p>
          <a:p>
            <a:pPr eaLnBrk="1" hangingPunct="1"/>
            <a:r>
              <a:rPr lang="bg-BG" altLang="bg-BG" sz="2200" dirty="0">
                <a:latin typeface="Arial Narrow" panose="020B0606020202030204" pitchFamily="34" charset="0"/>
                <a:cs typeface="Arial" panose="020B0604020202020204" pitchFamily="34" charset="0"/>
              </a:rPr>
              <a:t>Содржи цели хранливи парченца алое,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потопени во аромата на зрели праски</a:t>
            </a:r>
          </a:p>
          <a:p>
            <a:pPr eaLnBrk="1" hangingPunct="1"/>
            <a:r>
              <a:rPr lang="bg-BG" altLang="bg-BG" sz="2200" dirty="0">
                <a:latin typeface="Arial Narrow" panose="020B0606020202030204" pitchFamily="34" charset="0"/>
                <a:cs typeface="Arial" panose="020B0604020202020204" pitchFamily="34" charset="0"/>
              </a:rPr>
              <a:t>Обезбедува вредни каротеноиди – корисни антиоксиданти и извор на витамин А</a:t>
            </a:r>
            <a:endParaRPr lang="en-GB" altLang="bg-BG" sz="2200" dirty="0">
              <a:latin typeface="Arial Narrow" panose="020B0606020202030204" pitchFamily="34" charset="0"/>
              <a:cs typeface="Arial" panose="020B0604020202020204" pitchFamily="34" charset="0"/>
            </a:endParaRPr>
          </a:p>
          <a:p>
            <a:pPr eaLnBrk="1" hangingPunct="1"/>
            <a:r>
              <a:rPr lang="bg-BG" altLang="bg-BG" sz="2200" dirty="0">
                <a:latin typeface="Arial Narrow" panose="020B0606020202030204" pitchFamily="34" charset="0"/>
                <a:cs typeface="Arial" panose="020B0604020202020204" pitchFamily="34" charset="0"/>
              </a:rPr>
              <a:t>Одличен пијалок за деца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Користете го секојдневно како природен пијалок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за добро здравје и виталност</a:t>
            </a:r>
            <a:endParaRPr lang="en-GB" altLang="bg-BG" sz="2200" dirty="0">
              <a:latin typeface="Arial Narrow" panose="020B0606020202030204" pitchFamily="34" charset="0"/>
              <a:cs typeface="Arial" panose="020B0604020202020204" pitchFamily="34" charset="0"/>
            </a:endParaRPr>
          </a:p>
          <a:p>
            <a:pPr eaLnBrk="1" hangingPunct="1"/>
            <a:r>
              <a:rPr lang="bg-BG" altLang="bg-BG" sz="2200" dirty="0">
                <a:latin typeface="Arial Narrow" panose="020B0606020202030204" pitchFamily="34" charset="0"/>
                <a:cs typeface="Arial" panose="020B0604020202020204" pitchFamily="34" charset="0"/>
              </a:rPr>
              <a:t>Пијте</a:t>
            </a:r>
            <a:r>
              <a:rPr lang="en-GB" altLang="bg-BG" sz="2200" dirty="0">
                <a:latin typeface="Arial Narrow" panose="020B0606020202030204" pitchFamily="34" charset="0"/>
                <a:cs typeface="Arial" panose="020B0604020202020204" pitchFamily="34" charset="0"/>
              </a:rPr>
              <a:t> 60-120</a:t>
            </a:r>
            <a:r>
              <a:rPr lang="bg-BG" altLang="bg-BG" sz="2200" dirty="0">
                <a:latin typeface="Arial Narrow" panose="020B0606020202030204" pitchFamily="34" charset="0"/>
                <a:cs typeface="Arial" panose="020B0604020202020204" pitchFamily="34" charset="0"/>
              </a:rPr>
              <a:t> мл</a:t>
            </a:r>
            <a:r>
              <a:rPr lang="en-GB"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дневно</a:t>
            </a:r>
            <a:endParaRPr lang="en-GB" altLang="bg-BG" sz="2200" dirty="0">
              <a:latin typeface="Arial Narrow" panose="020B0606020202030204" pitchFamily="34" charset="0"/>
              <a:cs typeface="Arial" panose="020B0604020202020204" pitchFamily="34" charset="0"/>
            </a:endParaRPr>
          </a:p>
        </p:txBody>
      </p:sp>
      <p:sp>
        <p:nvSpPr>
          <p:cNvPr id="53251"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Пијалоци </a:t>
            </a:r>
            <a:br>
              <a:rPr lang="bg-BG" altLang="bg-BG" sz="3200" cap="small" dirty="0">
                <a:solidFill>
                  <a:schemeClr val="bg1"/>
                </a:solidFill>
                <a:ea typeface="+mj-ea"/>
                <a:cs typeface="Arial" panose="020B0604020202020204" pitchFamily="34" charset="0"/>
              </a:rPr>
            </a:br>
            <a:r>
              <a:rPr lang="bg-BG" altLang="bg-BG" sz="3200" cap="small" dirty="0">
                <a:solidFill>
                  <a:schemeClr val="bg1"/>
                </a:solidFill>
                <a:ea typeface="+mj-ea"/>
                <a:cs typeface="Arial" panose="020B0604020202020204" pitchFamily="34" charset="0"/>
              </a:rPr>
              <a:t>Нектар од алое и прас</a:t>
            </a:r>
            <a:r>
              <a:rPr lang="mk-MK" altLang="bg-BG" sz="3200" cap="small" dirty="0">
                <a:solidFill>
                  <a:schemeClr val="bg1"/>
                </a:solidFill>
                <a:ea typeface="+mj-ea"/>
                <a:cs typeface="Arial" panose="020B0604020202020204" pitchFamily="34" charset="0"/>
              </a:rPr>
              <a:t>к</a:t>
            </a:r>
            <a:r>
              <a:rPr lang="bg-BG" altLang="bg-BG" sz="3200" cap="small" dirty="0">
                <a:solidFill>
                  <a:schemeClr val="bg1"/>
                </a:solidFill>
                <a:ea typeface="+mj-ea"/>
                <a:cs typeface="Arial" panose="020B0604020202020204" pitchFamily="34" charset="0"/>
              </a:rPr>
              <a:t>и</a:t>
            </a:r>
            <a:endParaRPr lang="en-GB" altLang="bg-BG" sz="3200" cap="small" dirty="0">
              <a:solidFill>
                <a:schemeClr val="bg1"/>
              </a:solidFill>
              <a:ea typeface="+mj-ea"/>
              <a:cs typeface="Arial" panose="020B0604020202020204" pitchFamily="34" charset="0"/>
            </a:endParaRPr>
          </a:p>
        </p:txBody>
      </p:sp>
      <p:pic>
        <p:nvPicPr>
          <p:cNvPr id="5427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38913" y="2535238"/>
            <a:ext cx="2108200" cy="359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04467870"/>
      </p:ext>
    </p:extLst>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5298" name="Content Placeholder 2"/>
          <p:cNvSpPr>
            <a:spLocks noGrp="1"/>
          </p:cNvSpPr>
          <p:nvPr>
            <p:ph idx="1"/>
          </p:nvPr>
        </p:nvSpPr>
        <p:spPr bwMode="auto">
          <a:xfrm>
            <a:off x="457200" y="2376488"/>
            <a:ext cx="5041900" cy="429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Доброто здравје започнува со добрата исхрана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Додатоците на Форевер се произведуваат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од најквалитетни природни состојки, одгледани и добиени на одбрани места, што овозможува максимална апсорпција во телото</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Произведени по најсовремени технологии</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Широка гама, ги покрива сите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возрасти и потреби од хранливи материи</a:t>
            </a:r>
            <a:endParaRPr lang="en-GB" altLang="bg-BG" sz="2200" dirty="0">
              <a:latin typeface="Arial Narrow" panose="020B0606020202030204" pitchFamily="34" charset="0"/>
              <a:cs typeface="Arial" panose="020B0604020202020204" pitchFamily="34" charset="0"/>
            </a:endParaRPr>
          </a:p>
        </p:txBody>
      </p:sp>
      <p:pic>
        <p:nvPicPr>
          <p:cNvPr id="55299" name="Picture 6"/>
          <p:cNvPicPr>
            <a:picLocks noChangeAspect="1"/>
          </p:cNvPicPr>
          <p:nvPr/>
        </p:nvPicPr>
        <p:blipFill>
          <a:blip r:embed="rId3" cstate="print">
            <a:extLst>
              <a:ext uri="{28A0092B-C50C-407E-A947-70E740481C1C}">
                <a14:useLocalDpi xmlns:a14="http://schemas.microsoft.com/office/drawing/2010/main" val="0"/>
              </a:ext>
            </a:extLst>
          </a:blip>
          <a:srcRect b="10522"/>
          <a:stretch>
            <a:fillRect/>
          </a:stretch>
        </p:blipFill>
        <p:spPr bwMode="auto">
          <a:xfrm>
            <a:off x="5364163" y="2154725"/>
            <a:ext cx="3529012" cy="404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Производите на Форевер </a:t>
            </a:r>
          </a:p>
          <a:p>
            <a:pPr eaLnBrk="1" hangingPunct="1">
              <a:defRPr/>
            </a:pPr>
            <a:r>
              <a:rPr lang="bg-BG" altLang="bg-BG" sz="3200" cap="small" dirty="0">
                <a:solidFill>
                  <a:schemeClr val="bg1"/>
                </a:solidFill>
                <a:ea typeface="+mj-ea"/>
                <a:cs typeface="Arial" panose="020B0604020202020204" pitchFamily="34" charset="0"/>
              </a:rPr>
              <a:t>Додатоци во исхраната</a:t>
            </a:r>
            <a:endParaRPr lang="en-GB" altLang="bg-BG" sz="3200" cap="small" dirty="0">
              <a:solidFill>
                <a:schemeClr val="bg1"/>
              </a:solidFill>
              <a:ea typeface="+mj-ea"/>
              <a:cs typeface="Arial" panose="020B0604020202020204" pitchFamily="34" charset="0"/>
            </a:endParaRPr>
          </a:p>
        </p:txBody>
      </p:sp>
    </p:spTree>
    <p:extLst>
      <p:ext uri="{BB962C8B-B14F-4D97-AF65-F5344CB8AC3E}">
        <p14:creationId xmlns:p14="http://schemas.microsoft.com/office/powerpoint/2010/main" val="4189920354"/>
      </p:ext>
    </p:extLst>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6322" name="Content Placeholder 2"/>
          <p:cNvSpPr>
            <a:spLocks noGrp="1"/>
          </p:cNvSpPr>
          <p:nvPr>
            <p:ph idx="1"/>
          </p:nvPr>
        </p:nvSpPr>
        <p:spPr bwMode="auto">
          <a:xfrm>
            <a:off x="457200" y="2376488"/>
            <a:ext cx="5986463" cy="3932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buClr>
                <a:srgbClr val="003419"/>
              </a:buClr>
            </a:pPr>
            <a:r>
              <a:rPr lang="ru-RU" altLang="bg-BG" sz="2300" dirty="0">
                <a:latin typeface="Arial Narrow" panose="020B0606020202030204" pitchFamily="34" charset="0"/>
                <a:cs typeface="Arial" panose="020B0604020202020204" pitchFamily="34" charset="0"/>
              </a:rPr>
              <a:t>Комбинација од 55 хранливи состојки, вклучително незаменливи витамини и минерали.</a:t>
            </a:r>
          </a:p>
          <a:p>
            <a:pPr eaLnBrk="1" hangingPunct="1">
              <a:buClr>
                <a:srgbClr val="003419"/>
              </a:buClr>
            </a:pPr>
            <a:r>
              <a:rPr lang="ru-RU" altLang="bg-BG" sz="2300" dirty="0">
                <a:latin typeface="Arial Narrow" panose="020B0606020202030204" pitchFamily="34" charset="0"/>
                <a:cs typeface="Arial" panose="020B0604020202020204" pitchFamily="34" charset="0"/>
              </a:rPr>
              <a:t>Револуционерен систем за оптимална апсорпција на нутриентите – патентиран АОС комплекс од алое и олигосахариди</a:t>
            </a:r>
          </a:p>
          <a:p>
            <a:pPr eaLnBrk="1" hangingPunct="1">
              <a:buClr>
                <a:srgbClr val="003419"/>
              </a:buClr>
            </a:pPr>
            <a:r>
              <a:rPr lang="ru-RU" altLang="bg-BG" sz="2300" dirty="0">
                <a:latin typeface="Arial Narrow" panose="020B0606020202030204" pitchFamily="34" charset="0"/>
                <a:cs typeface="Arial" panose="020B0604020202020204" pitchFamily="34" charset="0"/>
              </a:rPr>
              <a:t>Идеално балансирана содржина </a:t>
            </a:r>
            <a:br>
              <a:rPr lang="ru-RU" altLang="bg-BG" sz="2300" dirty="0">
                <a:latin typeface="Arial Narrow" panose="020B0606020202030204" pitchFamily="34" charset="0"/>
                <a:cs typeface="Arial" panose="020B0604020202020204" pitchFamily="34" charset="0"/>
              </a:rPr>
            </a:br>
            <a:r>
              <a:rPr lang="ru-RU" altLang="bg-BG" sz="2300" dirty="0">
                <a:latin typeface="Arial Narrow" panose="020B0606020202030204" pitchFamily="34" charset="0"/>
                <a:cs typeface="Arial" panose="020B0604020202020204" pitchFamily="34" charset="0"/>
              </a:rPr>
              <a:t>за максимален ефект</a:t>
            </a:r>
          </a:p>
          <a:p>
            <a:pPr eaLnBrk="1" hangingPunct="1">
              <a:buClr>
                <a:srgbClr val="003419"/>
              </a:buClr>
            </a:pPr>
            <a:r>
              <a:rPr lang="ru-RU" altLang="bg-BG" sz="2300" dirty="0">
                <a:latin typeface="Arial Narrow" panose="020B0606020202030204" pitchFamily="34" charset="0"/>
                <a:cs typeface="Arial" panose="020B0604020202020204" pitchFamily="34" charset="0"/>
              </a:rPr>
              <a:t>Оптимални количества фитонутриенти и биофлавоноиди од овошје и зеленчуци</a:t>
            </a:r>
          </a:p>
          <a:p>
            <a:pPr eaLnBrk="1" hangingPunct="1">
              <a:buClr>
                <a:srgbClr val="003419"/>
              </a:buClr>
            </a:pPr>
            <a:r>
              <a:rPr lang="bg-BG" altLang="bg-BG" sz="2300" dirty="0">
                <a:latin typeface="Arial Narrow" panose="020B0606020202030204" pitchFamily="34" charset="0"/>
                <a:cs typeface="Arial" panose="020B0604020202020204" pitchFamily="34" charset="0"/>
              </a:rPr>
              <a:t>По две таблети дневно</a:t>
            </a:r>
            <a:endParaRPr lang="en-GB" altLang="bg-BG" sz="2300" dirty="0">
              <a:latin typeface="Arial Narrow" panose="020B0606020202030204" pitchFamily="34" charset="0"/>
              <a:cs typeface="Arial" panose="020B0604020202020204" pitchFamily="34" charset="0"/>
            </a:endParaRPr>
          </a:p>
        </p:txBody>
      </p:sp>
      <p:sp>
        <p:nvSpPr>
          <p:cNvPr id="5529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a:t>
            </a:r>
            <a:r>
              <a:rPr lang="en-GB" altLang="bg-BG" sz="3200" cap="small" dirty="0">
                <a:solidFill>
                  <a:schemeClr val="bg1"/>
                </a:solidFill>
                <a:ea typeface="+mj-ea"/>
                <a:cs typeface="Arial" panose="020B0604020202020204" pitchFamily="34" charset="0"/>
              </a:rPr>
              <a:t> </a:t>
            </a:r>
            <a:endParaRPr lang="bg-BG" altLang="bg-BG" sz="3200" cap="small" dirty="0">
              <a:solidFill>
                <a:schemeClr val="bg1"/>
              </a:solidFill>
              <a:ea typeface="+mj-ea"/>
              <a:cs typeface="Arial" panose="020B0604020202020204" pitchFamily="34" charset="0"/>
            </a:endParaRPr>
          </a:p>
          <a:p>
            <a:pPr eaLnBrk="1" hangingPunct="1">
              <a:defRPr/>
            </a:pPr>
            <a:r>
              <a:rPr lang="bg-BG" altLang="bg-BG" sz="3200" cap="small" dirty="0">
                <a:solidFill>
                  <a:schemeClr val="bg1"/>
                </a:solidFill>
                <a:ea typeface="+mj-ea"/>
                <a:cs typeface="Arial" panose="020B0604020202020204" pitchFamily="34" charset="0"/>
              </a:rPr>
              <a:t>Форевер дејли</a:t>
            </a:r>
            <a:endParaRPr lang="en-GB" altLang="bg-BG" sz="3200" cap="small" dirty="0">
              <a:solidFill>
                <a:schemeClr val="bg1"/>
              </a:solidFill>
              <a:ea typeface="+mj-ea"/>
              <a:cs typeface="Arial" panose="020B0604020202020204" pitchFamily="34" charset="0"/>
            </a:endParaRPr>
          </a:p>
        </p:txBody>
      </p:sp>
      <p:pic>
        <p:nvPicPr>
          <p:cNvPr id="56324"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738" y="2824163"/>
            <a:ext cx="163512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7824618"/>
      </p:ext>
    </p:extLst>
  </p:cSld>
  <p:clrMapOvr>
    <a:masterClrMapping/>
  </p:clrMapOvr>
  <p:transition spd="med">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7346" name="Content Placeholder 2"/>
          <p:cNvSpPr>
            <a:spLocks noGrp="1"/>
          </p:cNvSpPr>
          <p:nvPr>
            <p:ph idx="1"/>
          </p:nvPr>
        </p:nvSpPr>
        <p:spPr bwMode="auto">
          <a:xfrm>
            <a:off x="457200" y="2376488"/>
            <a:ext cx="5986463"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buClr>
                <a:srgbClr val="003419"/>
              </a:buClr>
            </a:pPr>
            <a:r>
              <a:rPr lang="ru-RU" altLang="bg-BG" sz="2300" dirty="0">
                <a:latin typeface="Arial Narrow" panose="020B0606020202030204" pitchFamily="34" charset="0"/>
                <a:cs typeface="Arial" panose="020B0604020202020204" pitchFamily="34" charset="0"/>
              </a:rPr>
              <a:t>Идеален сооднос помеѓу омега-3 масните киселини за оптимален ефект</a:t>
            </a:r>
          </a:p>
          <a:p>
            <a:pPr eaLnBrk="1" hangingPunct="1">
              <a:buClr>
                <a:srgbClr val="003419"/>
              </a:buClr>
            </a:pPr>
            <a:r>
              <a:rPr lang="ru-RU" altLang="bg-BG" sz="2300" dirty="0">
                <a:latin typeface="Arial Narrow" panose="020B0606020202030204" pitchFamily="34" charset="0"/>
                <a:cs typeface="Arial" panose="020B0604020202020204" pitchFamily="34" charset="0"/>
              </a:rPr>
              <a:t>Чист извор на ЕПА и ДХА</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Омега</a:t>
            </a:r>
            <a:r>
              <a:rPr lang="en-GB" altLang="bg-BG" sz="2300" dirty="0">
                <a:latin typeface="Arial Narrow" panose="020B0606020202030204" pitchFamily="34" charset="0"/>
                <a:cs typeface="Arial" panose="020B0604020202020204" pitchFamily="34" charset="0"/>
              </a:rPr>
              <a:t>-3 </a:t>
            </a:r>
            <a:r>
              <a:rPr lang="mk-MK" altLang="bg-BG" sz="2300" dirty="0">
                <a:latin typeface="Arial Narrow" panose="020B0606020202030204" pitchFamily="34" charset="0"/>
                <a:cs typeface="Arial" panose="020B0604020202020204" pitchFamily="34" charset="0"/>
              </a:rPr>
              <a:t>при</a:t>
            </a:r>
            <a:r>
              <a:rPr lang="bg-BG" altLang="bg-BG" sz="2300" dirty="0">
                <a:latin typeface="Arial Narrow" panose="020B0606020202030204" pitchFamily="34" charset="0"/>
                <a:cs typeface="Arial" panose="020B0604020202020204" pitchFamily="34" charset="0"/>
              </a:rPr>
              <a:t>донесуваат за здравјето на срцето </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Го потпомагаат здравјето на очите, мозокот, зглобовите и нервниот систем</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Помага за подобра концентрација и вештини </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за усвојување на наученото кај децата</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Две гел-капсули три пати дневно со храна</a:t>
            </a:r>
            <a:endParaRPr lang="en-GB" altLang="bg-BG" sz="2300" dirty="0">
              <a:latin typeface="Arial Narrow" panose="020B0606020202030204" pitchFamily="34" charset="0"/>
              <a:cs typeface="Arial" panose="020B0604020202020204" pitchFamily="34" charset="0"/>
            </a:endParaRPr>
          </a:p>
        </p:txBody>
      </p:sp>
      <p:sp>
        <p:nvSpPr>
          <p:cNvPr id="5529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a:t>
            </a:r>
            <a:r>
              <a:rPr lang="en-GB" altLang="bg-BG" sz="3200" cap="small" dirty="0">
                <a:solidFill>
                  <a:schemeClr val="bg1"/>
                </a:solidFill>
                <a:ea typeface="+mj-ea"/>
                <a:cs typeface="Arial" panose="020B0604020202020204" pitchFamily="34" charset="0"/>
              </a:rPr>
              <a:t> </a:t>
            </a:r>
            <a:endParaRPr lang="bg-BG" altLang="bg-BG" sz="3200" cap="small" dirty="0">
              <a:solidFill>
                <a:schemeClr val="bg1"/>
              </a:solidFill>
              <a:ea typeface="+mj-ea"/>
              <a:cs typeface="Arial" panose="020B0604020202020204" pitchFamily="34" charset="0"/>
            </a:endParaRPr>
          </a:p>
          <a:p>
            <a:pPr eaLnBrk="1" hangingPunct="1">
              <a:defRPr/>
            </a:pPr>
            <a:r>
              <a:rPr lang="bg-BG" altLang="bg-BG" sz="3200" cap="small" dirty="0">
                <a:solidFill>
                  <a:schemeClr val="bg1"/>
                </a:solidFill>
                <a:ea typeface="+mj-ea"/>
                <a:cs typeface="Arial" panose="020B0604020202020204" pitchFamily="34" charset="0"/>
              </a:rPr>
              <a:t>Арктичко море</a:t>
            </a:r>
            <a:endParaRPr lang="en-GB" altLang="bg-BG" sz="3200" cap="small" dirty="0">
              <a:solidFill>
                <a:schemeClr val="bg1"/>
              </a:solidFill>
              <a:ea typeface="+mj-ea"/>
              <a:cs typeface="Arial" panose="020B0604020202020204" pitchFamily="34" charset="0"/>
            </a:endParaRPr>
          </a:p>
        </p:txBody>
      </p:sp>
      <p:pic>
        <p:nvPicPr>
          <p:cNvPr id="57348"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56400" y="2508250"/>
            <a:ext cx="1978025"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877382"/>
      </p:ext>
    </p:extLst>
  </p:cSld>
  <p:clrMapOvr>
    <a:masterClrMapping/>
  </p:clrMapOvr>
  <p:transition spd="med">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8370" name="Content Placeholder 2"/>
          <p:cNvSpPr txBox="1">
            <a:spLocks/>
          </p:cNvSpPr>
          <p:nvPr/>
        </p:nvSpPr>
        <p:spPr bwMode="auto">
          <a:xfrm>
            <a:off x="457200" y="2376488"/>
            <a:ext cx="6130925" cy="378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bg-BG" altLang="bg-BG" sz="2200" dirty="0">
                <a:solidFill>
                  <a:srgbClr val="000000"/>
                </a:solidFill>
                <a:latin typeface="Arial Narrow" panose="020B0606020202030204" pitchFamily="34" charset="0"/>
                <a:cs typeface="Arial" panose="020B0604020202020204" pitchFamily="34" charset="0"/>
              </a:rPr>
              <a:t>Човечкиот организам не произведува витамин С </a:t>
            </a:r>
            <a:br>
              <a:rPr lang="bg-BG" altLang="bg-BG" sz="2200" dirty="0">
                <a:solidFill>
                  <a:srgbClr val="000000"/>
                </a:solidFill>
                <a:latin typeface="Arial Narrow" panose="020B0606020202030204" pitchFamily="34" charset="0"/>
                <a:cs typeface="Arial" panose="020B0604020202020204" pitchFamily="34" charset="0"/>
              </a:rPr>
            </a:br>
            <a:r>
              <a:rPr lang="bg-BG" altLang="bg-BG" sz="2200" dirty="0">
                <a:solidFill>
                  <a:srgbClr val="000000"/>
                </a:solidFill>
                <a:latin typeface="Arial Narrow" panose="020B0606020202030204" pitchFamily="34" charset="0"/>
                <a:cs typeface="Arial" panose="020B0604020202020204" pitchFamily="34" charset="0"/>
              </a:rPr>
              <a:t>и затоа треба да се внесе преку храна, пијалоци и додатоци во исхраната</a:t>
            </a:r>
            <a:endParaRPr lang="en-GB" altLang="bg-BG" sz="22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200" dirty="0">
                <a:solidFill>
                  <a:srgbClr val="000000"/>
                </a:solidFill>
                <a:latin typeface="Arial Narrow" panose="020B0606020202030204" pitchFamily="34" charset="0"/>
                <a:cs typeface="Arial" panose="020B0604020202020204" pitchFamily="34" charset="0"/>
              </a:rPr>
              <a:t>Содржи овесни трици кои ја потпомагаат </a:t>
            </a:r>
            <a:br>
              <a:rPr lang="bg-BG" altLang="bg-BG" sz="2200" dirty="0">
                <a:solidFill>
                  <a:srgbClr val="000000"/>
                </a:solidFill>
                <a:latin typeface="Arial Narrow" panose="020B0606020202030204" pitchFamily="34" charset="0"/>
                <a:cs typeface="Arial" panose="020B0604020202020204" pitchFamily="34" charset="0"/>
              </a:rPr>
            </a:br>
            <a:r>
              <a:rPr lang="bg-BG" altLang="bg-BG" sz="2200" dirty="0">
                <a:solidFill>
                  <a:srgbClr val="000000"/>
                </a:solidFill>
                <a:latin typeface="Arial Narrow" panose="020B0606020202030204" pitchFamily="34" charset="0"/>
                <a:cs typeface="Arial" panose="020B0604020202020204" pitchFamily="34" charset="0"/>
              </a:rPr>
              <a:t>поквалитетната апсорпција на витаминот С</a:t>
            </a:r>
            <a:endParaRPr lang="en-GB" altLang="bg-BG" sz="22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Силен антиоксидант, учествува во системот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кој го штити организмот од слободните радикали</a:t>
            </a:r>
            <a:endParaRPr lang="en-GB" altLang="bg-BG" sz="2200" dirty="0">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Поддржува здрав респираторен систем</a:t>
            </a:r>
          </a:p>
          <a:p>
            <a:pPr eaLnBrk="1" hangingPunct="1">
              <a:spcBef>
                <a:spcPct val="20000"/>
              </a:spcBef>
              <a:buClr>
                <a:srgbClr val="003419"/>
              </a:buClr>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Ги поддржува кожата и зглобовите</a:t>
            </a:r>
            <a:endParaRPr lang="en-GB" altLang="bg-BG" sz="2200" dirty="0">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По една таблета три пати дневно</a:t>
            </a:r>
            <a:endParaRPr lang="en-GB" altLang="bg-BG" sz="2200" dirty="0">
              <a:latin typeface="Arial Narrow" panose="020B0606020202030204" pitchFamily="34" charset="0"/>
              <a:cs typeface="Arial" panose="020B0604020202020204" pitchFamily="34" charset="0"/>
            </a:endParaRPr>
          </a:p>
        </p:txBody>
      </p:sp>
      <p:sp>
        <p:nvSpPr>
          <p:cNvPr id="5632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a:t>
            </a:r>
            <a:r>
              <a:rPr lang="en-GB" altLang="bg-BG" sz="3200" cap="small" dirty="0">
                <a:solidFill>
                  <a:schemeClr val="bg1"/>
                </a:solidFill>
                <a:ea typeface="+mj-ea"/>
                <a:cs typeface="Arial" panose="020B0604020202020204" pitchFamily="34" charset="0"/>
              </a:rPr>
              <a:t> </a:t>
            </a:r>
            <a:endParaRPr lang="bg-BG" altLang="bg-BG" sz="3200" cap="small" dirty="0">
              <a:solidFill>
                <a:schemeClr val="bg1"/>
              </a:solidFill>
              <a:ea typeface="+mj-ea"/>
              <a:cs typeface="Arial" panose="020B0604020202020204" pitchFamily="34" charset="0"/>
            </a:endParaRPr>
          </a:p>
          <a:p>
            <a:pPr eaLnBrk="1" hangingPunct="1">
              <a:defRPr/>
            </a:pPr>
            <a:r>
              <a:rPr lang="bg-BG" altLang="bg-BG" sz="3200" cap="small" dirty="0" err="1">
                <a:solidFill>
                  <a:schemeClr val="bg1"/>
                </a:solidFill>
                <a:ea typeface="+mj-ea"/>
                <a:cs typeface="Arial" panose="020B0604020202020204" pitchFamily="34" charset="0"/>
              </a:rPr>
              <a:t>Абсорбент</a:t>
            </a:r>
            <a:r>
              <a:rPr lang="bg-BG" altLang="bg-BG" sz="3200" cap="small" dirty="0">
                <a:solidFill>
                  <a:schemeClr val="bg1"/>
                </a:solidFill>
                <a:ea typeface="+mj-ea"/>
                <a:cs typeface="Arial" panose="020B0604020202020204" pitchFamily="34" charset="0"/>
              </a:rPr>
              <a:t>-С</a:t>
            </a:r>
            <a:endParaRPr lang="en-GB" altLang="bg-BG" sz="3200" cap="small" dirty="0">
              <a:solidFill>
                <a:schemeClr val="bg1"/>
              </a:solidFill>
              <a:ea typeface="+mj-ea"/>
              <a:cs typeface="Arial" panose="020B0604020202020204" pitchFamily="34" charset="0"/>
            </a:endParaRPr>
          </a:p>
        </p:txBody>
      </p:sp>
      <p:pic>
        <p:nvPicPr>
          <p:cNvPr id="58372"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0713" y="2581275"/>
            <a:ext cx="1527175" cy="347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2141264"/>
      </p:ext>
    </p:extLst>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9394" name="Content Placeholder 2"/>
          <p:cNvSpPr txBox="1">
            <a:spLocks/>
          </p:cNvSpPr>
          <p:nvPr/>
        </p:nvSpPr>
        <p:spPr bwMode="auto">
          <a:xfrm>
            <a:off x="457200" y="2376488"/>
            <a:ext cx="61722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Char char="•"/>
            </a:pPr>
            <a:r>
              <a:rPr lang="bg-BG" altLang="bg-BG" sz="2200" dirty="0">
                <a:solidFill>
                  <a:srgbClr val="000000"/>
                </a:solidFill>
                <a:latin typeface="Arial Narrow" panose="020B0606020202030204" pitchFamily="34" charset="0"/>
                <a:cs typeface="Arial" panose="020B0604020202020204" pitchFamily="34" charset="0"/>
              </a:rPr>
              <a:t>Два силни антиоксиданти</a:t>
            </a:r>
            <a:r>
              <a:rPr lang="en-US" altLang="bg-BG" sz="2200" dirty="0">
                <a:solidFill>
                  <a:srgbClr val="000000"/>
                </a:solidFill>
                <a:latin typeface="Arial Narrow" panose="020B0606020202030204" pitchFamily="34" charset="0"/>
                <a:cs typeface="Arial" panose="020B0604020202020204" pitchFamily="34" charset="0"/>
              </a:rPr>
              <a:t> </a:t>
            </a:r>
            <a:r>
              <a:rPr lang="bg-BG" altLang="bg-BG" sz="2200" dirty="0">
                <a:solidFill>
                  <a:srgbClr val="000000"/>
                </a:solidFill>
                <a:latin typeface="Arial Narrow" panose="020B0606020202030204" pitchFamily="34" charset="0"/>
                <a:cs typeface="Arial" panose="020B0604020202020204" pitchFamily="34" charset="0"/>
              </a:rPr>
              <a:t>во капсули без мирис, кои го поддржуваат доброто здравје и помагаат </a:t>
            </a:r>
            <a:br>
              <a:rPr lang="bg-BG" altLang="bg-BG" sz="2200" dirty="0">
                <a:solidFill>
                  <a:srgbClr val="000000"/>
                </a:solidFill>
                <a:latin typeface="Arial Narrow" panose="020B0606020202030204" pitchFamily="34" charset="0"/>
                <a:cs typeface="Arial" panose="020B0604020202020204" pitchFamily="34" charset="0"/>
              </a:rPr>
            </a:br>
            <a:r>
              <a:rPr lang="bg-BG" altLang="bg-BG" sz="2200" dirty="0">
                <a:solidFill>
                  <a:srgbClr val="000000"/>
                </a:solidFill>
                <a:latin typeface="Arial Narrow" panose="020B0606020202030204" pitchFamily="34" charset="0"/>
                <a:cs typeface="Arial" panose="020B0604020202020204" pitchFamily="34" charset="0"/>
              </a:rPr>
              <a:t>за намалување на холестеролот</a:t>
            </a:r>
            <a:endParaRPr lang="en-GB" altLang="bg-BG" sz="2200" dirty="0">
              <a:solidFill>
                <a:srgbClr val="000000"/>
              </a:solidFill>
              <a:latin typeface="Arial Narrow" panose="020B0606020202030204" pitchFamily="34" charset="0"/>
              <a:cs typeface="Arial" panose="020B0604020202020204" pitchFamily="34" charset="0"/>
            </a:endParaRPr>
          </a:p>
          <a:p>
            <a:pPr eaLnBrk="1" hangingPunct="1">
              <a:spcBef>
                <a:spcPct val="20000"/>
              </a:spcBef>
              <a:buFont typeface="Arial" panose="020B0604020202020204" pitchFamily="34" charset="0"/>
              <a:buChar char="•"/>
            </a:pPr>
            <a:r>
              <a:rPr lang="bg-BG" altLang="bg-BG" sz="2200" dirty="0">
                <a:solidFill>
                  <a:srgbClr val="000000"/>
                </a:solidFill>
                <a:latin typeface="Arial Narrow" panose="020B0606020202030204" pitchFamily="34" charset="0"/>
                <a:cs typeface="Arial" panose="020B0604020202020204" pitchFamily="34" charset="0"/>
              </a:rPr>
              <a:t>Придонесува за претворање на мастите во </a:t>
            </a:r>
            <a:br>
              <a:rPr lang="bg-BG" altLang="bg-BG" sz="2200" dirty="0">
                <a:solidFill>
                  <a:srgbClr val="000000"/>
                </a:solidFill>
                <a:latin typeface="Arial Narrow" panose="020B0606020202030204" pitchFamily="34" charset="0"/>
                <a:cs typeface="Arial" panose="020B0604020202020204" pitchFamily="34" charset="0"/>
              </a:rPr>
            </a:br>
            <a:r>
              <a:rPr lang="bg-BG" altLang="bg-BG" sz="2200" dirty="0">
                <a:solidFill>
                  <a:srgbClr val="000000"/>
                </a:solidFill>
                <a:latin typeface="Arial Narrow" panose="020B0606020202030204" pitchFamily="34" charset="0"/>
                <a:cs typeface="Arial" panose="020B0604020202020204" pitchFamily="34" charset="0"/>
              </a:rPr>
              <a:t>енергија и го заштитува телото од слободни радикали</a:t>
            </a:r>
            <a:endParaRPr lang="en-GB" altLang="bg-BG" sz="22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200" dirty="0">
                <a:latin typeface="Arial Narrow" panose="020B0606020202030204" pitchFamily="34" charset="0"/>
              </a:rPr>
              <a:t>Поддржува здрав респираторен систем</a:t>
            </a:r>
            <a:endParaRPr lang="en-GB" altLang="bg-BG" sz="2200" dirty="0">
              <a:latin typeface="Arial Narrow" panose="020B0606020202030204" pitchFamily="34" charset="0"/>
              <a:cs typeface="Arial" panose="020B0604020202020204" pitchFamily="34" charset="0"/>
            </a:endParaRPr>
          </a:p>
          <a:p>
            <a:pPr eaLnBrk="1" hangingPunct="1">
              <a:spcBef>
                <a:spcPct val="20000"/>
              </a:spcBef>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Содржи алисин </a:t>
            </a:r>
            <a:r>
              <a:rPr lang="en-GB"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моќен антибактериски агент, кој продира во крвотокот, цревата и кожата</a:t>
            </a:r>
          </a:p>
          <a:p>
            <a:pPr eaLnBrk="1" hangingPunct="1">
              <a:spcBef>
                <a:spcPct val="20000"/>
              </a:spcBef>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По една гел капсула со храна</a:t>
            </a:r>
            <a:endParaRPr lang="en-GB" altLang="bg-BG" sz="2200" dirty="0">
              <a:latin typeface="Arial Narrow" panose="020B0606020202030204" pitchFamily="34" charset="0"/>
              <a:cs typeface="Arial" panose="020B0604020202020204" pitchFamily="34" charset="0"/>
            </a:endParaRPr>
          </a:p>
        </p:txBody>
      </p:sp>
      <p:sp>
        <p:nvSpPr>
          <p:cNvPr id="57347" name="Title 1"/>
          <p:cNvSpPr txBox="1">
            <a:spLocks/>
          </p:cNvSpPr>
          <p:nvPr/>
        </p:nvSpPr>
        <p:spPr bwMode="auto">
          <a:xfrm>
            <a:off x="444500" y="792163"/>
            <a:ext cx="59769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Лук и мајчина душичка</a:t>
            </a:r>
            <a:endParaRPr lang="en-GB" altLang="bg-BG" sz="3200" cap="small" dirty="0">
              <a:solidFill>
                <a:schemeClr val="bg1"/>
              </a:solidFill>
              <a:ea typeface="+mj-ea"/>
              <a:cs typeface="Arial" panose="020B0604020202020204" pitchFamily="34" charset="0"/>
            </a:endParaRPr>
          </a:p>
        </p:txBody>
      </p:sp>
      <p:pic>
        <p:nvPicPr>
          <p:cNvPr id="59396"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941804" y="2897188"/>
            <a:ext cx="1627854"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3104494"/>
      </p:ext>
    </p:extLst>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9938" name="Title 1"/>
          <p:cNvSpPr txBox="1">
            <a:spLocks/>
          </p:cNvSpPr>
          <p:nvPr/>
        </p:nvSpPr>
        <p:spPr bwMode="auto">
          <a:xfrm>
            <a:off x="501162" y="765786"/>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600" cap="small" dirty="0">
                <a:solidFill>
                  <a:schemeClr val="bg1"/>
                </a:solidFill>
                <a:cs typeface="Arial" panose="020B0604020202020204" pitchFamily="34" charset="0"/>
              </a:rPr>
              <a:t>Нашите производи</a:t>
            </a:r>
            <a:endParaRPr lang="en-GB" altLang="bg-BG" sz="3600" cap="small" dirty="0">
              <a:solidFill>
                <a:schemeClr val="bg1"/>
              </a:solidFill>
              <a:cs typeface="Arial" panose="020B0604020202020204" pitchFamily="34" charset="0"/>
            </a:endParaRPr>
          </a:p>
        </p:txBody>
      </p:sp>
      <p:sp>
        <p:nvSpPr>
          <p:cNvPr id="40963" name="Content Placeholder 2"/>
          <p:cNvSpPr>
            <a:spLocks noGrp="1"/>
          </p:cNvSpPr>
          <p:nvPr>
            <p:ph idx="1"/>
          </p:nvPr>
        </p:nvSpPr>
        <p:spPr bwMode="auto">
          <a:xfrm>
            <a:off x="428625" y="2736850"/>
            <a:ext cx="3927475" cy="32131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400" dirty="0">
                <a:latin typeface="Arial Narrow" panose="020B0606020202030204" pitchFamily="34" charset="0"/>
                <a:cs typeface="Arial" panose="020B0604020202020204" pitchFamily="34" charset="0"/>
              </a:rPr>
              <a:t>Дали ги употребувате  производите?</a:t>
            </a:r>
            <a:endParaRPr lang="en-GB" altLang="bg-BG" sz="2400" dirty="0">
              <a:latin typeface="Arial Narrow" panose="020B0606020202030204" pitchFamily="34" charset="0"/>
              <a:cs typeface="Arial" panose="020B0604020202020204" pitchFamily="34" charset="0"/>
            </a:endParaRPr>
          </a:p>
          <a:p>
            <a:pPr eaLnBrk="1" hangingPunct="1">
              <a:buClr>
                <a:srgbClr val="003419"/>
              </a:buClr>
            </a:pPr>
            <a:r>
              <a:rPr lang="bg-BG" altLang="bg-BG" sz="2400" dirty="0">
                <a:latin typeface="Arial Narrow" panose="020B0606020202030204" pitchFamily="34" charset="0"/>
                <a:cs typeface="Arial" panose="020B0604020202020204" pitchFamily="34" charset="0"/>
              </a:rPr>
              <a:t>Дали употребувате пет и повеќе производи? Кои се тие?</a:t>
            </a:r>
            <a:endParaRPr lang="en-GB" altLang="bg-BG" sz="2400" dirty="0">
              <a:latin typeface="Arial Narrow" panose="020B0606020202030204" pitchFamily="34" charset="0"/>
              <a:cs typeface="Arial" panose="020B0604020202020204" pitchFamily="34" charset="0"/>
            </a:endParaRPr>
          </a:p>
          <a:p>
            <a:pPr eaLnBrk="1" hangingPunct="1">
              <a:buClr>
                <a:srgbClr val="003419"/>
              </a:buClr>
            </a:pPr>
            <a:r>
              <a:rPr lang="bg-BG" altLang="bg-BG" sz="2400" dirty="0">
                <a:latin typeface="Arial Narrow" panose="020B0606020202030204" pitchFamily="34" charset="0"/>
                <a:cs typeface="Arial" panose="020B0604020202020204" pitchFamily="34" charset="0"/>
              </a:rPr>
              <a:t>Кои се вашите впечатоци?</a:t>
            </a:r>
            <a:endParaRPr lang="en-GB" altLang="bg-BG" sz="2400" dirty="0">
              <a:latin typeface="Arial Narrow" panose="020B0606020202030204" pitchFamily="34" charset="0"/>
              <a:cs typeface="Arial" panose="020B0604020202020204" pitchFamily="34" charset="0"/>
            </a:endParaRPr>
          </a:p>
          <a:p>
            <a:pPr eaLnBrk="1" hangingPunct="1">
              <a:buClr>
                <a:srgbClr val="003419"/>
              </a:buClr>
            </a:pPr>
            <a:r>
              <a:rPr lang="bg-BG" altLang="bg-BG" sz="2400" dirty="0">
                <a:latin typeface="Arial Narrow" panose="020B0606020202030204" pitchFamily="34" charset="0"/>
                <a:cs typeface="Arial" panose="020B0604020202020204" pitchFamily="34" charset="0"/>
              </a:rPr>
              <a:t>Кој е вашиот омилен производ?</a:t>
            </a:r>
            <a:endParaRPr lang="en-GB" altLang="bg-BG" sz="2400" dirty="0">
              <a:latin typeface="Arial Narrow" panose="020B0606020202030204" pitchFamily="34" charset="0"/>
              <a:cs typeface="Arial" panose="020B0604020202020204" pitchFamily="34" charset="0"/>
            </a:endParaRPr>
          </a:p>
        </p:txBody>
      </p:sp>
      <p:pic>
        <p:nvPicPr>
          <p:cNvPr id="40964" name="Picture 1"/>
          <p:cNvPicPr>
            <a:picLocks noChangeAspect="1"/>
          </p:cNvPicPr>
          <p:nvPr/>
        </p:nvPicPr>
        <p:blipFill>
          <a:blip r:embed="rId3" cstate="print">
            <a:extLst>
              <a:ext uri="{28A0092B-C50C-407E-A947-70E740481C1C}">
                <a14:useLocalDpi xmlns:a14="http://schemas.microsoft.com/office/drawing/2010/main" val="0"/>
              </a:ext>
            </a:extLst>
          </a:blip>
          <a:srcRect l="2939"/>
          <a:stretch>
            <a:fillRect/>
          </a:stretch>
        </p:blipFill>
        <p:spPr bwMode="auto">
          <a:xfrm>
            <a:off x="4754563" y="2660650"/>
            <a:ext cx="3738562"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4849325"/>
      </p:ext>
    </p:extLst>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0418" name="Content Placeholder 2"/>
          <p:cNvSpPr txBox="1">
            <a:spLocks/>
          </p:cNvSpPr>
          <p:nvPr/>
        </p:nvSpPr>
        <p:spPr bwMode="auto">
          <a:xfrm>
            <a:off x="457200" y="2376488"/>
            <a:ext cx="5410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bg-BG" altLang="bg-BG" sz="2200" dirty="0">
                <a:solidFill>
                  <a:srgbClr val="000000"/>
                </a:solidFill>
                <a:latin typeface="Arial Narrow" panose="020B0606020202030204" pitchFamily="34" charset="0"/>
                <a:cs typeface="Arial" panose="020B0604020202020204" pitchFamily="34" charset="0"/>
              </a:rPr>
              <a:t>Мулти-витамини и мулти-минерали, </a:t>
            </a:r>
            <a:br>
              <a:rPr lang="bg-BG" altLang="bg-BG" sz="2200" dirty="0">
                <a:solidFill>
                  <a:srgbClr val="000000"/>
                </a:solidFill>
                <a:latin typeface="Arial Narrow" panose="020B0606020202030204" pitchFamily="34" charset="0"/>
                <a:cs typeface="Arial" panose="020B0604020202020204" pitchFamily="34" charset="0"/>
              </a:rPr>
            </a:br>
            <a:r>
              <a:rPr lang="bg-BG" altLang="bg-BG" sz="2200" dirty="0">
                <a:solidFill>
                  <a:srgbClr val="000000"/>
                </a:solidFill>
                <a:latin typeface="Arial Narrow" panose="020B0606020202030204" pitchFamily="34" charset="0"/>
                <a:cs typeface="Arial" panose="020B0604020202020204" pitchFamily="34" charset="0"/>
              </a:rPr>
              <a:t>кои ги обезбедуваат корисните состојки </a:t>
            </a:r>
            <a:br>
              <a:rPr lang="bg-BG" altLang="bg-BG" sz="2200" dirty="0">
                <a:solidFill>
                  <a:srgbClr val="000000"/>
                </a:solidFill>
                <a:latin typeface="Arial Narrow" panose="020B0606020202030204" pitchFamily="34" charset="0"/>
                <a:cs typeface="Arial" panose="020B0604020202020204" pitchFamily="34" charset="0"/>
              </a:rPr>
            </a:br>
            <a:r>
              <a:rPr lang="bg-BG" altLang="bg-BG" sz="2200" dirty="0">
                <a:solidFill>
                  <a:srgbClr val="000000"/>
                </a:solidFill>
                <a:latin typeface="Arial Narrow" panose="020B0606020202030204" pitchFamily="34" charset="0"/>
                <a:cs typeface="Arial" panose="020B0604020202020204" pitchFamily="34" charset="0"/>
              </a:rPr>
              <a:t>на зелената храна во две таблети дневно</a:t>
            </a:r>
            <a:endParaRPr lang="en-GB" altLang="bg-BG" sz="22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200" dirty="0">
                <a:solidFill>
                  <a:srgbClr val="000000"/>
                </a:solidFill>
                <a:latin typeface="Arial Narrow" panose="020B0606020202030204" pitchFamily="34" charset="0"/>
                <a:cs typeface="Arial" panose="020B0604020202020204" pitchFamily="34" charset="0"/>
              </a:rPr>
              <a:t>Комбинација од зелен јачмен, стебленца од млада пченица, луцерка и лут црвен пипер </a:t>
            </a:r>
            <a:br>
              <a:rPr lang="bg-BG" altLang="bg-BG" sz="2200" dirty="0">
                <a:solidFill>
                  <a:srgbClr val="000000"/>
                </a:solidFill>
                <a:latin typeface="Arial Narrow" panose="020B0606020202030204" pitchFamily="34" charset="0"/>
                <a:cs typeface="Arial" panose="020B0604020202020204" pitchFamily="34" charset="0"/>
              </a:rPr>
            </a:br>
            <a:r>
              <a:rPr lang="bg-BG" altLang="bg-BG" sz="2200" dirty="0">
                <a:solidFill>
                  <a:srgbClr val="000000"/>
                </a:solidFill>
                <a:latin typeface="Arial Narrow" panose="020B0606020202030204" pitchFamily="34" charset="0"/>
                <a:cs typeface="Arial" panose="020B0604020202020204" pitchFamily="34" charset="0"/>
              </a:rPr>
              <a:t>за поддршка на циркулацијата и размената на материи</a:t>
            </a:r>
            <a:endParaRPr lang="en-GB" altLang="bg-BG" sz="22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200" dirty="0">
                <a:solidFill>
                  <a:srgbClr val="000000"/>
                </a:solidFill>
                <a:latin typeface="Arial Narrow" panose="020B0606020202030204" pitchFamily="34" charset="0"/>
                <a:cs typeface="Arial" panose="020B0604020202020204" pitchFamily="34" charset="0"/>
              </a:rPr>
              <a:t>Моќен антиоксидант</a:t>
            </a:r>
            <a:endParaRPr lang="en-GB" altLang="bg-BG" sz="22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По една таблета два пати дневно</a:t>
            </a:r>
            <a:endParaRPr lang="en-GB" altLang="bg-BG" sz="2200" dirty="0">
              <a:latin typeface="Arial Narrow" panose="020B0606020202030204" pitchFamily="34" charset="0"/>
              <a:cs typeface="Arial" panose="020B0604020202020204" pitchFamily="34" charset="0"/>
            </a:endParaRPr>
          </a:p>
        </p:txBody>
      </p:sp>
      <p:sp>
        <p:nvSpPr>
          <p:cNvPr id="58371" name="Title 1"/>
          <p:cNvSpPr txBox="1">
            <a:spLocks/>
          </p:cNvSpPr>
          <p:nvPr/>
        </p:nvSpPr>
        <p:spPr bwMode="auto">
          <a:xfrm>
            <a:off x="450850" y="806450"/>
            <a:ext cx="7661275"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a:t>
            </a:r>
            <a:r>
              <a:rPr lang="en-GB" altLang="bg-BG" sz="3200" cap="small" dirty="0">
                <a:solidFill>
                  <a:schemeClr val="bg1"/>
                </a:solidFill>
                <a:ea typeface="+mj-ea"/>
                <a:cs typeface="Arial" panose="020B0604020202020204" pitchFamily="34" charset="0"/>
              </a:rPr>
              <a:t> </a:t>
            </a:r>
            <a:endParaRPr lang="bg-BG" altLang="bg-BG" sz="3200" cap="small" dirty="0">
              <a:solidFill>
                <a:schemeClr val="bg1"/>
              </a:solidFill>
              <a:ea typeface="+mj-ea"/>
              <a:cs typeface="Arial" panose="020B0604020202020204" pitchFamily="34" charset="0"/>
            </a:endParaRPr>
          </a:p>
          <a:p>
            <a:pPr eaLnBrk="1" hangingPunct="1">
              <a:defRPr/>
            </a:pPr>
            <a:r>
              <a:rPr lang="bg-BG" altLang="bg-BG" sz="3200" cap="small" dirty="0">
                <a:solidFill>
                  <a:schemeClr val="bg1"/>
                </a:solidFill>
                <a:ea typeface="+mj-ea"/>
                <a:cs typeface="Arial" panose="020B0604020202020204" pitchFamily="34" charset="0"/>
              </a:rPr>
              <a:t>Зелени полиња</a:t>
            </a:r>
            <a:endParaRPr lang="en-GB" altLang="bg-BG" sz="3200" cap="small" dirty="0">
              <a:solidFill>
                <a:schemeClr val="bg1"/>
              </a:solidFill>
              <a:ea typeface="+mj-ea"/>
              <a:cs typeface="Arial" panose="020B0604020202020204" pitchFamily="34" charset="0"/>
            </a:endParaRPr>
          </a:p>
        </p:txBody>
      </p:sp>
      <p:pic>
        <p:nvPicPr>
          <p:cNvPr id="6042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935756" y="2817813"/>
            <a:ext cx="1590738" cy="324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3985905"/>
      </p:ext>
    </p:extLst>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1442" name="Content Placeholder 2"/>
          <p:cNvSpPr txBox="1">
            <a:spLocks/>
          </p:cNvSpPr>
          <p:nvPr/>
        </p:nvSpPr>
        <p:spPr bwMode="auto">
          <a:xfrm>
            <a:off x="323850" y="2636838"/>
            <a:ext cx="6408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bg-BG" altLang="bg-BG" sz="2100" dirty="0">
                <a:solidFill>
                  <a:srgbClr val="000000"/>
                </a:solidFill>
                <a:latin typeface="Arial Narrow" panose="020B0606020202030204" pitchFamily="34" charset="0"/>
                <a:cs typeface="Arial" panose="020B0604020202020204" pitchFamily="34" charset="0"/>
              </a:rPr>
              <a:t>Лициум плус е извор на моќни антиоксиданти, биофлавоноиди и други корисни фитонутриенти</a:t>
            </a:r>
            <a:endParaRPr lang="en-GB" altLang="bg-BG" sz="21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100" dirty="0">
                <a:solidFill>
                  <a:srgbClr val="000000"/>
                </a:solidFill>
                <a:latin typeface="Arial Narrow" panose="020B0606020202030204" pitchFamily="34" charset="0"/>
                <a:cs typeface="Arial" panose="020B0604020202020204" pitchFamily="34" charset="0"/>
              </a:rPr>
              <a:t>Лициумот, познат и како гоџи бери, расте во Кина </a:t>
            </a:r>
            <a:br>
              <a:rPr lang="bg-BG" altLang="bg-BG" sz="2100" dirty="0">
                <a:solidFill>
                  <a:srgbClr val="000000"/>
                </a:solidFill>
                <a:latin typeface="Arial Narrow" panose="020B0606020202030204" pitchFamily="34" charset="0"/>
                <a:cs typeface="Arial" panose="020B0604020202020204" pitchFamily="34" charset="0"/>
              </a:rPr>
            </a:br>
            <a:r>
              <a:rPr lang="bg-BG" altLang="bg-BG" sz="2100" dirty="0">
                <a:solidFill>
                  <a:srgbClr val="000000"/>
                </a:solidFill>
                <a:latin typeface="Arial Narrow" panose="020B0606020202030204" pitchFamily="34" charset="0"/>
                <a:cs typeface="Arial" panose="020B0604020202020204" pitchFamily="34" charset="0"/>
              </a:rPr>
              <a:t>и со векови се користи како природен лек</a:t>
            </a:r>
            <a:endParaRPr lang="en-GB" altLang="bg-BG" sz="21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100" dirty="0">
                <a:solidFill>
                  <a:srgbClr val="000000"/>
                </a:solidFill>
                <a:latin typeface="Arial Narrow" panose="020B0606020202030204" pitchFamily="34" charset="0"/>
                <a:cs typeface="Arial" panose="020B0604020202020204" pitchFamily="34" charset="0"/>
              </a:rPr>
              <a:t>Во комбинација со флавоноиден екстракт од сладок корен</a:t>
            </a:r>
            <a:endParaRPr lang="en-GB" altLang="bg-BG" sz="21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100" dirty="0">
                <a:solidFill>
                  <a:srgbClr val="000000"/>
                </a:solidFill>
                <a:latin typeface="Arial Narrow" panose="020B0606020202030204" pitchFamily="34" charset="0"/>
                <a:cs typeface="Arial" panose="020B0604020202020204" pitchFamily="34" charset="0"/>
              </a:rPr>
              <a:t>Го подобрува тенот на кожата и здравјето на очите</a:t>
            </a:r>
            <a:endParaRPr lang="en-GB" altLang="bg-BG" sz="2100" dirty="0">
              <a:solidFill>
                <a:srgbClr val="000000"/>
              </a:solidFill>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100" dirty="0">
                <a:solidFill>
                  <a:srgbClr val="000000"/>
                </a:solidFill>
                <a:latin typeface="Arial Narrow" panose="020B0606020202030204" pitchFamily="34" charset="0"/>
                <a:cs typeface="Arial" panose="020B0604020202020204" pitchFamily="34" charset="0"/>
              </a:rPr>
              <a:t>Ги храни црниот дроб и бубрезите</a:t>
            </a:r>
            <a:endParaRPr lang="en-GB" altLang="bg-BG" sz="2100" dirty="0">
              <a:latin typeface="Arial Narrow" panose="020B0606020202030204" pitchFamily="34" charset="0"/>
              <a:cs typeface="Arial" panose="020B0604020202020204" pitchFamily="34" charset="0"/>
            </a:endParaRPr>
          </a:p>
          <a:p>
            <a:pPr eaLnBrk="1" hangingPunct="1">
              <a:spcBef>
                <a:spcPct val="20000"/>
              </a:spcBef>
              <a:buClr>
                <a:srgbClr val="003419"/>
              </a:buClr>
              <a:buFont typeface="Arial" panose="020B0604020202020204" pitchFamily="34" charset="0"/>
              <a:buChar char="•"/>
            </a:pPr>
            <a:r>
              <a:rPr lang="bg-BG" altLang="bg-BG" sz="2100" dirty="0">
                <a:latin typeface="Arial Narrow" panose="020B0606020202030204" pitchFamily="34" charset="0"/>
                <a:cs typeface="Arial" panose="020B0604020202020204" pitchFamily="34" charset="0"/>
              </a:rPr>
              <a:t>По една таблета три пати дневно</a:t>
            </a:r>
            <a:endParaRPr lang="en-GB" altLang="bg-BG" sz="2100" dirty="0">
              <a:latin typeface="Arial Narrow" panose="020B0606020202030204" pitchFamily="34" charset="0"/>
              <a:cs typeface="Arial" panose="020B0604020202020204" pitchFamily="34" charset="0"/>
            </a:endParaRPr>
          </a:p>
        </p:txBody>
      </p:sp>
      <p:sp>
        <p:nvSpPr>
          <p:cNvPr id="60419" name="Title 1"/>
          <p:cNvSpPr txBox="1">
            <a:spLocks/>
          </p:cNvSpPr>
          <p:nvPr/>
        </p:nvSpPr>
        <p:spPr bwMode="auto">
          <a:xfrm>
            <a:off x="457200" y="8048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 </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Лициум плус</a:t>
            </a:r>
            <a:endParaRPr lang="en-GB" altLang="bg-BG" sz="3200" cap="small" dirty="0">
              <a:solidFill>
                <a:schemeClr val="bg1"/>
              </a:solidFill>
              <a:ea typeface="+mj-ea"/>
              <a:cs typeface="Arial" panose="020B0604020202020204" pitchFamily="34" charset="0"/>
            </a:endParaRPr>
          </a:p>
        </p:txBody>
      </p:sp>
      <p:pic>
        <p:nvPicPr>
          <p:cNvPr id="61444"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2463" y="2886075"/>
            <a:ext cx="1525587" cy="322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1787435"/>
      </p:ext>
    </p:extLst>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2466" name="Content Placeholder 2"/>
          <p:cNvSpPr txBox="1">
            <a:spLocks/>
          </p:cNvSpPr>
          <p:nvPr/>
        </p:nvSpPr>
        <p:spPr bwMode="auto">
          <a:xfrm>
            <a:off x="434975" y="2420938"/>
            <a:ext cx="5649913" cy="388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5 г од аминокиселината L-аргинин во една доза</a:t>
            </a:r>
          </a:p>
          <a:p>
            <a:pPr eaLnBrk="1" hangingPunct="1">
              <a:spcBef>
                <a:spcPct val="20000"/>
              </a:spcBef>
              <a:buClr>
                <a:srgbClr val="003419"/>
              </a:buClr>
              <a:buFont typeface="Arial" panose="020B0604020202020204" pitchFamily="34" charset="0"/>
              <a:buChar char="•"/>
            </a:pPr>
            <a:r>
              <a:rPr lang="cs-CZ" altLang="bg-BG" sz="2100" dirty="0">
                <a:solidFill>
                  <a:srgbClr val="000000"/>
                </a:solidFill>
                <a:latin typeface="Arial Narrow" panose="020B0606020202030204" pitchFamily="34" charset="0"/>
                <a:cs typeface="Arial" panose="020B0604020202020204" pitchFamily="34" charset="0"/>
              </a:rPr>
              <a:t>L</a:t>
            </a:r>
            <a:r>
              <a:rPr lang="bg-BG" altLang="bg-BG" sz="2100" dirty="0">
                <a:solidFill>
                  <a:srgbClr val="000000"/>
                </a:solidFill>
                <a:latin typeface="Arial Narrow" panose="020B0606020202030204" pitchFamily="34" charset="0"/>
                <a:cs typeface="Arial" panose="020B0604020202020204" pitchFamily="34" charset="0"/>
              </a:rPr>
              <a:t>-аргининот е наречен „чудесна молекула“, бидејќи прид</a:t>
            </a:r>
            <a:r>
              <a:rPr lang="ru-RU" altLang="bg-BG" sz="2100" dirty="0">
                <a:solidFill>
                  <a:srgbClr val="000000"/>
                </a:solidFill>
                <a:latin typeface="Arial Narrow" panose="020B0606020202030204" pitchFamily="34" charset="0"/>
                <a:cs typeface="Arial" panose="020B0604020202020204" pitchFamily="34" charset="0"/>
              </a:rPr>
              <a:t>онесува за производството на азотен оксид кој ја подобрува циркулацијата</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Дава енергија, помага за регулирање на крвниот притисок, ги поддржува органите, имунитетот, мускулите, коските, ткивата и дигестијата</a:t>
            </a:r>
          </a:p>
          <a:p>
            <a:pPr eaLnBrk="1" hangingPunct="1">
              <a:spcBef>
                <a:spcPct val="20000"/>
              </a:spcBef>
              <a:buClr>
                <a:srgbClr val="003419"/>
              </a:buClr>
              <a:buFont typeface="Arial" panose="020B0604020202020204" pitchFamily="34" charset="0"/>
              <a:buChar char="•"/>
            </a:pPr>
            <a:r>
              <a:rPr lang="ru-RU" altLang="bg-BG" sz="2100" dirty="0">
                <a:latin typeface="Arial Narrow" panose="020B0606020202030204" pitchFamily="34" charset="0"/>
                <a:cs typeface="Arial" panose="020B0604020202020204" pitchFamily="34" charset="0"/>
              </a:rPr>
              <a:t>Плус катализирачки комплекс од витамини и патентиран овошен микс, богат со антиоксиданти</a:t>
            </a:r>
          </a:p>
          <a:p>
            <a:pPr eaLnBrk="1" hangingPunct="1">
              <a:spcBef>
                <a:spcPct val="20000"/>
              </a:spcBef>
              <a:buClr>
                <a:srgbClr val="003419"/>
              </a:buClr>
              <a:buFont typeface="Arial" panose="020B0604020202020204" pitchFamily="34" charset="0"/>
              <a:buChar char="•"/>
            </a:pPr>
            <a:r>
              <a:rPr lang="ru-RU" altLang="bg-BG" sz="2100" dirty="0">
                <a:latin typeface="Arial Narrow" panose="020B0606020202030204" pitchFamily="34" charset="0"/>
                <a:cs typeface="Arial" panose="020B0604020202020204" pitchFamily="34" charset="0"/>
              </a:rPr>
              <a:t>По една ќесичка во чаша вода или гел од алое вера</a:t>
            </a:r>
            <a:endParaRPr lang="en-GB" altLang="bg-BG" sz="2100" dirty="0">
              <a:latin typeface="Arial Narrow" panose="020B0606020202030204" pitchFamily="34" charset="0"/>
              <a:cs typeface="Arial" panose="020B0604020202020204" pitchFamily="34" charset="0"/>
            </a:endParaRPr>
          </a:p>
        </p:txBody>
      </p:sp>
      <p:sp>
        <p:nvSpPr>
          <p:cNvPr id="6041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 </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err="1">
                <a:solidFill>
                  <a:schemeClr val="bg1"/>
                </a:solidFill>
                <a:ea typeface="+mj-ea"/>
                <a:cs typeface="Arial" panose="020B0604020202020204" pitchFamily="34" charset="0"/>
              </a:rPr>
              <a:t>Арги</a:t>
            </a:r>
            <a:r>
              <a:rPr lang="bg-BG" altLang="bg-BG" sz="3200" cap="small" dirty="0">
                <a:solidFill>
                  <a:schemeClr val="bg1"/>
                </a:solidFill>
                <a:ea typeface="+mj-ea"/>
                <a:cs typeface="Arial" panose="020B0604020202020204" pitchFamily="34" charset="0"/>
              </a:rPr>
              <a:t>+</a:t>
            </a:r>
            <a:endParaRPr lang="en-GB" altLang="bg-BG" sz="3200" cap="small" dirty="0">
              <a:solidFill>
                <a:schemeClr val="bg1"/>
              </a:solidFill>
              <a:ea typeface="+mj-ea"/>
              <a:cs typeface="Arial" panose="020B0604020202020204" pitchFamily="34" charset="0"/>
            </a:endParaRPr>
          </a:p>
        </p:txBody>
      </p:sp>
      <p:pic>
        <p:nvPicPr>
          <p:cNvPr id="62468"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5940152" y="2709516"/>
            <a:ext cx="2708932" cy="3420000"/>
          </a:xfrm>
          <a:prstGeom prst="rect">
            <a:avLst/>
          </a:prstGeom>
          <a:noFill/>
          <a:ln>
            <a:noFill/>
          </a:ln>
          <a:effectLst>
            <a:outerShdw blurRad="635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2036048"/>
      </p:ext>
    </p:extLst>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63490" name="Content Placeholder 2"/>
          <p:cNvSpPr txBox="1">
            <a:spLocks/>
          </p:cNvSpPr>
          <p:nvPr/>
        </p:nvSpPr>
        <p:spPr bwMode="auto">
          <a:xfrm>
            <a:off x="323850" y="2636838"/>
            <a:ext cx="6538677"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Минералите треба да се внесуваат со храната, </a:t>
            </a:r>
            <a:br>
              <a:rPr lang="ru-RU" altLang="bg-BG" sz="2100" dirty="0">
                <a:solidFill>
                  <a:srgbClr val="000000"/>
                </a:solidFill>
                <a:latin typeface="Arial Narrow" panose="020B0606020202030204" pitchFamily="34" charset="0"/>
                <a:cs typeface="Arial" panose="020B0604020202020204" pitchFamily="34" charset="0"/>
              </a:rPr>
            </a:br>
            <a:r>
              <a:rPr lang="ru-RU" altLang="bg-BG" sz="2100" dirty="0">
                <a:solidFill>
                  <a:srgbClr val="000000"/>
                </a:solidFill>
                <a:latin typeface="Arial Narrow" panose="020B0606020202030204" pitchFamily="34" charset="0"/>
                <a:cs typeface="Arial" panose="020B0604020202020204" pitchFamily="34" charset="0"/>
              </a:rPr>
              <a:t>но таа е сѐ посиромашна со овие незаменливи елементи</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Важни се за човечкиот организам – го регулираат балансот на течностите, ги градат коските и забите, ги активираат гените и хормоните и учествуваат во многу процеси во телото</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Оптимално усвоиви хелатни форми во природни седименти од морското дно</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Одлично балансирани макро- и микроелементи </a:t>
            </a:r>
            <a:br>
              <a:rPr lang="ru-RU" altLang="bg-BG" sz="2100" dirty="0">
                <a:solidFill>
                  <a:srgbClr val="000000"/>
                </a:solidFill>
                <a:latin typeface="Arial Narrow" panose="020B0606020202030204" pitchFamily="34" charset="0"/>
                <a:cs typeface="Arial" panose="020B0604020202020204" pitchFamily="34" charset="0"/>
              </a:rPr>
            </a:br>
            <a:r>
              <a:rPr lang="ru-RU" altLang="bg-BG" sz="2100" dirty="0">
                <a:solidFill>
                  <a:srgbClr val="000000"/>
                </a:solidFill>
                <a:latin typeface="Arial Narrow" panose="020B0606020202030204" pitchFamily="34" charset="0"/>
                <a:cs typeface="Arial" panose="020B0604020202020204" pitchFamily="34" charset="0"/>
              </a:rPr>
              <a:t>во секоја таблета</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По две таблети два пати дневно</a:t>
            </a:r>
          </a:p>
          <a:p>
            <a:pPr eaLnBrk="1" hangingPunct="1">
              <a:spcBef>
                <a:spcPct val="20000"/>
              </a:spcBef>
              <a:buClr>
                <a:srgbClr val="003419"/>
              </a:buClr>
              <a:buFont typeface="Arial" panose="020B0604020202020204" pitchFamily="34" charset="0"/>
              <a:buChar char="•"/>
            </a:pPr>
            <a:endParaRPr lang="en-GB" altLang="bg-BG" sz="2100" dirty="0">
              <a:latin typeface="Arial Narrow" panose="020B0606020202030204" pitchFamily="34" charset="0"/>
              <a:cs typeface="Arial" panose="020B0604020202020204" pitchFamily="34" charset="0"/>
            </a:endParaRPr>
          </a:p>
        </p:txBody>
      </p:sp>
      <p:sp>
        <p:nvSpPr>
          <p:cNvPr id="6041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Нејчр-мин</a:t>
            </a:r>
            <a:endParaRPr lang="en-GB" altLang="bg-BG" sz="3200" cap="small" dirty="0">
              <a:solidFill>
                <a:schemeClr val="bg1"/>
              </a:solidFill>
              <a:ea typeface="+mj-ea"/>
              <a:cs typeface="Arial" panose="020B0604020202020204" pitchFamily="34" charset="0"/>
            </a:endParaRPr>
          </a:p>
        </p:txBody>
      </p:sp>
      <p:pic>
        <p:nvPicPr>
          <p:cNvPr id="63492"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27838" y="2508250"/>
            <a:ext cx="1722437" cy="3613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04312917"/>
      </p:ext>
    </p:extLst>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5538" name="Content Placeholder 2"/>
          <p:cNvSpPr txBox="1">
            <a:spLocks/>
          </p:cNvSpPr>
          <p:nvPr/>
        </p:nvSpPr>
        <p:spPr bwMode="auto">
          <a:xfrm>
            <a:off x="323850" y="2636838"/>
            <a:ext cx="6408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Природна комбинација од антиоксидантни плодови, билки, витамини и минерали за виталноста на жените </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Го поддржува здравјето на уринарниот систем.</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Придонесува за добра состојба на репродуктивните органи.</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Обезбедува нутриенти за хормонален баланс.</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Ја помага заштитата од слободни радикали.</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По две таблети два пати дневно</a:t>
            </a:r>
            <a:endParaRPr lang="en-GB" altLang="bg-BG" sz="2100" dirty="0">
              <a:latin typeface="Arial Narrow" panose="020B0606020202030204" pitchFamily="34" charset="0"/>
              <a:cs typeface="Arial" panose="020B0604020202020204" pitchFamily="34" charset="0"/>
            </a:endParaRPr>
          </a:p>
        </p:txBody>
      </p:sp>
      <p:sp>
        <p:nvSpPr>
          <p:cNvPr id="6041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Вит</a:t>
            </a:r>
            <a:r>
              <a:rPr lang="bg-BG" altLang="bg-BG" sz="3200" cap="small" dirty="0">
                <a:solidFill>
                  <a:schemeClr val="bg1"/>
                </a:solidFill>
                <a:latin typeface="Century Gothic" panose="020B0502020202020204" pitchFamily="34" charset="0"/>
                <a:ea typeface="+mj-ea"/>
                <a:cs typeface="Arial" panose="020B0604020202020204" pitchFamily="34" charset="0"/>
              </a:rPr>
              <a:t>♀</a:t>
            </a:r>
            <a:r>
              <a:rPr lang="bg-BG" altLang="bg-BG" sz="3200" cap="small" dirty="0">
                <a:solidFill>
                  <a:schemeClr val="bg1"/>
                </a:solidFill>
                <a:ea typeface="+mj-ea"/>
                <a:cs typeface="Arial" panose="020B0604020202020204" pitchFamily="34" charset="0"/>
              </a:rPr>
              <a:t>лајз за неа</a:t>
            </a:r>
            <a:endParaRPr lang="en-GB" altLang="bg-BG" sz="3200" cap="small" dirty="0">
              <a:solidFill>
                <a:schemeClr val="bg1"/>
              </a:solidFill>
              <a:ea typeface="+mj-ea"/>
              <a:cs typeface="Arial" panose="020B0604020202020204" pitchFamily="34" charset="0"/>
            </a:endParaRPr>
          </a:p>
        </p:txBody>
      </p:sp>
      <p:pic>
        <p:nvPicPr>
          <p:cNvPr id="65540"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75475" y="2936875"/>
            <a:ext cx="1552575" cy="326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087025"/>
      </p:ext>
    </p:extLst>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6562" name="Content Placeholder 2"/>
          <p:cNvSpPr txBox="1">
            <a:spLocks/>
          </p:cNvSpPr>
          <p:nvPr/>
        </p:nvSpPr>
        <p:spPr bwMode="auto">
          <a:xfrm>
            <a:off x="323850" y="2459038"/>
            <a:ext cx="64087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Clr>
                <a:srgbClr val="003419"/>
              </a:buClr>
              <a:buFont typeface="Arial" panose="020B0604020202020204" pitchFamily="34" charset="0"/>
              <a:buChar char="•"/>
            </a:pPr>
            <a:r>
              <a:rPr lang="bg-BG" altLang="bg-BG" sz="2100" dirty="0">
                <a:solidFill>
                  <a:srgbClr val="000000"/>
                </a:solidFill>
                <a:latin typeface="Arial Narrow" panose="020B0606020202030204" pitchFamily="34" charset="0"/>
                <a:cs typeface="Arial" panose="020B0604020202020204" pitchFamily="34" charset="0"/>
              </a:rPr>
              <a:t>Патентирана комбинација од состојки за машкото здравје кои тешко се внесуваат преку храната во потребните количества и сооднос. </a:t>
            </a:r>
          </a:p>
          <a:p>
            <a:pPr eaLnBrk="1" hangingPunct="1">
              <a:spcBef>
                <a:spcPct val="20000"/>
              </a:spcBef>
              <a:buClr>
                <a:srgbClr val="003419"/>
              </a:buClr>
              <a:buFont typeface="Arial" panose="020B0604020202020204" pitchFamily="34" charset="0"/>
              <a:buChar char="•"/>
            </a:pPr>
            <a:r>
              <a:rPr lang="bg-BG" altLang="bg-BG" sz="2100" dirty="0">
                <a:solidFill>
                  <a:srgbClr val="000000"/>
                </a:solidFill>
                <a:latin typeface="Arial Narrow" panose="020B0606020202030204" pitchFamily="34" charset="0"/>
                <a:cs typeface="Arial" panose="020B0604020202020204" pitchFamily="34" charset="0"/>
              </a:rPr>
              <a:t>Оптимален баланс за комплетна поддршка на простатата.</a:t>
            </a:r>
          </a:p>
          <a:p>
            <a:pPr eaLnBrk="1" hangingPunct="1">
              <a:spcBef>
                <a:spcPct val="20000"/>
              </a:spcBef>
              <a:buClr>
                <a:srgbClr val="003419"/>
              </a:buClr>
              <a:buFont typeface="Arial" panose="020B0604020202020204" pitchFamily="34" charset="0"/>
              <a:buChar char="•"/>
            </a:pPr>
            <a:r>
              <a:rPr lang="ru-RU" altLang="bg-BG" sz="2100" dirty="0">
                <a:solidFill>
                  <a:srgbClr val="000000"/>
                </a:solidFill>
                <a:latin typeface="Arial Narrow" panose="020B0606020202030204" pitchFamily="34" charset="0"/>
                <a:cs typeface="Arial" panose="020B0604020202020204" pitchFamily="34" charset="0"/>
              </a:rPr>
              <a:t>Во комбинација со здрава исхрана и доволно движење, предлага природно решение за поддршка на виталноста на мажите.</a:t>
            </a:r>
            <a:r>
              <a:rPr lang="bg-BG" altLang="bg-BG" sz="2100" dirty="0">
                <a:solidFill>
                  <a:srgbClr val="000000"/>
                </a:solidFill>
                <a:latin typeface="Arial Narrow" panose="020B0606020202030204" pitchFamily="34" charset="0"/>
                <a:cs typeface="Arial" panose="020B0604020202020204" pitchFamily="34" charset="0"/>
              </a:rPr>
              <a:t> </a:t>
            </a:r>
          </a:p>
          <a:p>
            <a:pPr eaLnBrk="1" hangingPunct="1">
              <a:spcBef>
                <a:spcPct val="20000"/>
              </a:spcBef>
              <a:buClr>
                <a:srgbClr val="003419"/>
              </a:buClr>
              <a:buFont typeface="Arial" panose="020B0604020202020204" pitchFamily="34" charset="0"/>
              <a:buChar char="•"/>
            </a:pPr>
            <a:r>
              <a:rPr lang="bg-BG" altLang="bg-BG" sz="2100" dirty="0">
                <a:solidFill>
                  <a:srgbClr val="000000"/>
                </a:solidFill>
                <a:latin typeface="Arial Narrow" panose="020B0606020202030204" pitchFamily="34" charset="0"/>
                <a:cs typeface="Arial" panose="020B0604020202020204" pitchFamily="34" charset="0"/>
              </a:rPr>
              <a:t>Обезбедува полифеноли, еднакви на цела калинка.</a:t>
            </a:r>
          </a:p>
          <a:p>
            <a:pPr eaLnBrk="1" hangingPunct="1">
              <a:spcBef>
                <a:spcPct val="20000"/>
              </a:spcBef>
              <a:buClr>
                <a:srgbClr val="003419"/>
              </a:buClr>
              <a:buFont typeface="Arial" panose="020B0604020202020204" pitchFamily="34" charset="0"/>
              <a:buChar char="•"/>
            </a:pPr>
            <a:r>
              <a:rPr lang="bg-BG" altLang="bg-BG" sz="2100" dirty="0">
                <a:solidFill>
                  <a:srgbClr val="000000"/>
                </a:solidFill>
                <a:latin typeface="Arial Narrow" panose="020B0606020202030204" pitchFamily="34" charset="0"/>
                <a:cs typeface="Arial" panose="020B0604020202020204" pitchFamily="34" charset="0"/>
              </a:rPr>
              <a:t>По две гел капсули дневно.</a:t>
            </a:r>
          </a:p>
          <a:p>
            <a:pPr eaLnBrk="1" hangingPunct="1">
              <a:spcBef>
                <a:spcPct val="20000"/>
              </a:spcBef>
              <a:buClr>
                <a:srgbClr val="003419"/>
              </a:buClr>
              <a:buFont typeface="Arial" panose="020B0604020202020204" pitchFamily="34" charset="0"/>
              <a:buChar char="•"/>
            </a:pPr>
            <a:endParaRPr lang="bg-BG" altLang="bg-BG" sz="2100" dirty="0">
              <a:latin typeface="Arial Narrow" panose="020B0606020202030204" pitchFamily="34" charset="0"/>
              <a:cs typeface="Arial" panose="020B0604020202020204" pitchFamily="34" charset="0"/>
            </a:endParaRPr>
          </a:p>
        </p:txBody>
      </p:sp>
      <p:sp>
        <p:nvSpPr>
          <p:cNvPr id="6041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Додатоци во исхраната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Вит</a:t>
            </a:r>
            <a:r>
              <a:rPr lang="bg-BG" altLang="bg-BG" sz="3200" cap="small" dirty="0">
                <a:solidFill>
                  <a:schemeClr val="bg1"/>
                </a:solidFill>
                <a:latin typeface="Century Gothic" panose="020B0502020202020204" pitchFamily="34" charset="0"/>
                <a:ea typeface="+mj-ea"/>
                <a:cs typeface="Arial" panose="020B0604020202020204" pitchFamily="34" charset="0"/>
              </a:rPr>
              <a:t>♂</a:t>
            </a:r>
            <a:r>
              <a:rPr lang="bg-BG" altLang="bg-BG" sz="3200" cap="small" dirty="0">
                <a:solidFill>
                  <a:schemeClr val="bg1"/>
                </a:solidFill>
                <a:ea typeface="+mj-ea"/>
                <a:cs typeface="Arial" panose="020B0604020202020204" pitchFamily="34" charset="0"/>
              </a:rPr>
              <a:t>лајз за него</a:t>
            </a:r>
            <a:endParaRPr lang="en-GB" altLang="bg-BG" sz="3200" cap="small" dirty="0">
              <a:solidFill>
                <a:schemeClr val="bg1"/>
              </a:solidFill>
              <a:ea typeface="+mj-ea"/>
              <a:cs typeface="Arial" panose="020B0604020202020204" pitchFamily="34" charset="0"/>
            </a:endParaRPr>
          </a:p>
        </p:txBody>
      </p:sp>
      <p:pic>
        <p:nvPicPr>
          <p:cNvPr id="66564"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94525" y="2959100"/>
            <a:ext cx="1460500" cy="314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63170933"/>
      </p:ext>
    </p:extLst>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7586" name="Content Placeholder 2"/>
          <p:cNvSpPr>
            <a:spLocks noGrp="1"/>
          </p:cNvSpPr>
          <p:nvPr>
            <p:ph idx="1"/>
          </p:nvPr>
        </p:nvSpPr>
        <p:spPr bwMode="auto">
          <a:xfrm>
            <a:off x="457200" y="2376488"/>
            <a:ext cx="4419600" cy="3429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Форевер предлага 100% природни матичен млеч, полен, мед и прополис со највисок квалитет</a:t>
            </a:r>
          </a:p>
          <a:p>
            <a:pPr eaLnBrk="1" hangingPunct="1">
              <a:buClr>
                <a:srgbClr val="003419"/>
              </a:buClr>
            </a:pPr>
            <a:r>
              <a:rPr lang="bg-BG" altLang="bg-BG" sz="2200" dirty="0">
                <a:latin typeface="Arial Narrow" panose="020B0606020202030204" pitchFamily="34" charset="0"/>
                <a:cs typeface="Arial" panose="020B0604020202020204" pitchFamily="34" charset="0"/>
              </a:rPr>
              <a:t>Се добиваат во чиста средина без хемиски загадувачи како пестициди и хербициди</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Сите наши производи од кошница</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се природни и богати со хранливи материи</a:t>
            </a:r>
            <a:endParaRPr lang="en-GB" altLang="bg-BG" sz="2200" dirty="0">
              <a:latin typeface="Arial Narrow" panose="020B0606020202030204" pitchFamily="34" charset="0"/>
              <a:cs typeface="Arial" panose="020B0604020202020204" pitchFamily="34" charset="0"/>
            </a:endParaRPr>
          </a:p>
        </p:txBody>
      </p:sp>
      <p:pic>
        <p:nvPicPr>
          <p:cNvPr id="67587" name="Picture 4"/>
          <p:cNvPicPr>
            <a:picLocks noChangeAspect="1"/>
          </p:cNvPicPr>
          <p:nvPr/>
        </p:nvPicPr>
        <p:blipFill>
          <a:blip r:embed="rId3" cstate="print">
            <a:extLst>
              <a:ext uri="{28A0092B-C50C-407E-A947-70E740481C1C}">
                <a14:useLocalDpi xmlns:a14="http://schemas.microsoft.com/office/drawing/2010/main" val="0"/>
              </a:ext>
            </a:extLst>
          </a:blip>
          <a:srcRect t="17545" b="3185"/>
          <a:stretch>
            <a:fillRect/>
          </a:stretch>
        </p:blipFill>
        <p:spPr bwMode="auto">
          <a:xfrm>
            <a:off x="5335588" y="2290763"/>
            <a:ext cx="3168650" cy="37528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1445"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Производите на Форевер </a:t>
            </a:r>
          </a:p>
          <a:p>
            <a:pPr eaLnBrk="1" hangingPunct="1">
              <a:defRPr/>
            </a:pPr>
            <a:r>
              <a:rPr lang="bg-BG" altLang="bg-BG" sz="3200" cap="small" dirty="0">
                <a:solidFill>
                  <a:schemeClr val="bg1"/>
                </a:solidFill>
                <a:ea typeface="+mj-ea"/>
                <a:cs typeface="Arial" panose="020B0604020202020204" pitchFamily="34" charset="0"/>
              </a:rPr>
              <a:t>Пчелни производи</a:t>
            </a:r>
            <a:endParaRPr lang="en-GB" altLang="bg-BG" sz="3200" cap="small" dirty="0">
              <a:solidFill>
                <a:schemeClr val="bg1"/>
              </a:solidFill>
              <a:ea typeface="+mj-ea"/>
              <a:cs typeface="Arial" panose="020B0604020202020204" pitchFamily="34" charset="0"/>
            </a:endParaRPr>
          </a:p>
        </p:txBody>
      </p:sp>
    </p:spTree>
    <p:extLst>
      <p:ext uri="{BB962C8B-B14F-4D97-AF65-F5344CB8AC3E}">
        <p14:creationId xmlns:p14="http://schemas.microsoft.com/office/powerpoint/2010/main" val="1833656275"/>
      </p:ext>
    </p:extLst>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8610" name="Content Placeholder 2"/>
          <p:cNvSpPr>
            <a:spLocks noGrp="1"/>
          </p:cNvSpPr>
          <p:nvPr>
            <p:ph idx="1"/>
          </p:nvPr>
        </p:nvSpPr>
        <p:spPr bwMode="auto">
          <a:xfrm>
            <a:off x="457200" y="2376488"/>
            <a:ext cx="6130925" cy="4221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100" dirty="0">
                <a:latin typeface="Arial Narrow" panose="020B0606020202030204" pitchFamily="34" charset="0"/>
                <a:cs typeface="Arial" panose="020B0604020202020204" pitchFamily="34" charset="0"/>
              </a:rPr>
              <a:t>5000-годишна историја </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Прополисот е леплива смола, собирана од пчелите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за одржување на чисти кошници</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en-GB" altLang="bg-BG" sz="2100" dirty="0">
                <a:latin typeface="Arial Narrow" panose="020B0606020202030204" pitchFamily="34" charset="0"/>
                <a:cs typeface="Arial" panose="020B0604020202020204" pitchFamily="34" charset="0"/>
              </a:rPr>
              <a:t>100% </a:t>
            </a:r>
            <a:r>
              <a:rPr lang="bg-BG" altLang="bg-BG" sz="2100" dirty="0">
                <a:latin typeface="Arial Narrow" panose="020B0606020202030204" pitchFamily="34" charset="0"/>
                <a:cs typeface="Arial" panose="020B0604020202020204" pitchFamily="34" charset="0"/>
              </a:rPr>
              <a:t>природен, без конзерванси и обојувачи</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Состојки богати со витамини, минерали, ензими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и аминокиселини</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Збогатен со матичен млеч</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Помага во природната одбрана на организмот</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rPr>
              <a:t>Поддржува здрав респираторен систем</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Една таблета два пати дневно</a:t>
            </a:r>
            <a:endParaRPr lang="en-GB" altLang="bg-BG" sz="2100" dirty="0">
              <a:latin typeface="Arial Narrow" panose="020B0606020202030204" pitchFamily="34" charset="0"/>
              <a:cs typeface="Arial" panose="020B0604020202020204" pitchFamily="34" charset="0"/>
            </a:endParaRPr>
          </a:p>
        </p:txBody>
      </p:sp>
      <p:sp>
        <p:nvSpPr>
          <p:cNvPr id="62467" name="Title 1"/>
          <p:cNvSpPr txBox="1">
            <a:spLocks/>
          </p:cNvSpPr>
          <p:nvPr/>
        </p:nvSpPr>
        <p:spPr bwMode="auto">
          <a:xfrm>
            <a:off x="457200" y="792163"/>
            <a:ext cx="86868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Пчелни производи</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Пчелен </a:t>
            </a:r>
            <a:r>
              <a:rPr lang="bg-BG" altLang="bg-BG" sz="3200" cap="small" dirty="0" err="1">
                <a:solidFill>
                  <a:schemeClr val="bg1"/>
                </a:solidFill>
                <a:ea typeface="+mj-ea"/>
                <a:cs typeface="Arial" panose="020B0604020202020204" pitchFamily="34" charset="0"/>
              </a:rPr>
              <a:t>прополис</a:t>
            </a:r>
            <a:endParaRPr lang="en-GB" altLang="bg-BG" sz="3200" cap="small" dirty="0">
              <a:solidFill>
                <a:schemeClr val="bg1"/>
              </a:solidFill>
              <a:ea typeface="+mj-ea"/>
              <a:cs typeface="Arial" panose="020B0604020202020204" pitchFamily="34" charset="0"/>
            </a:endParaRPr>
          </a:p>
        </p:txBody>
      </p:sp>
      <p:pic>
        <p:nvPicPr>
          <p:cNvPr id="68612"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2125" y="2840038"/>
            <a:ext cx="1630363" cy="339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4786841"/>
      </p:ext>
    </p:extLst>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9634" name="Content Placeholder 2"/>
          <p:cNvSpPr>
            <a:spLocks noGrp="1"/>
          </p:cNvSpPr>
          <p:nvPr>
            <p:ph idx="1"/>
          </p:nvPr>
        </p:nvSpPr>
        <p:spPr bwMode="auto">
          <a:xfrm>
            <a:off x="457200" y="2376488"/>
            <a:ext cx="6202363"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Природна „суперхрана“</a:t>
            </a:r>
          </a:p>
          <a:p>
            <a:pPr eaLnBrk="1" hangingPunct="1">
              <a:buClr>
                <a:srgbClr val="003419"/>
              </a:buClr>
            </a:pPr>
            <a:r>
              <a:rPr lang="bg-BG" altLang="bg-BG" sz="2200" dirty="0">
                <a:latin typeface="Arial Narrow" panose="020B0606020202030204" pitchFamily="34" charset="0"/>
                <a:cs typeface="Arial" panose="020B0604020202020204" pitchFamily="34" charset="0"/>
              </a:rPr>
              <a:t>Обезбедува широк спектар од важни хранливи материи и минерали</a:t>
            </a:r>
          </a:p>
          <a:p>
            <a:pPr eaLnBrk="1" hangingPunct="1">
              <a:buClr>
                <a:srgbClr val="003419"/>
              </a:buClr>
            </a:pPr>
            <a:r>
              <a:rPr lang="bg-BG" altLang="bg-BG" sz="2200" dirty="0">
                <a:latin typeface="Arial Narrow" panose="020B0606020202030204" pitchFamily="34" charset="0"/>
                <a:cs typeface="Arial" panose="020B0604020202020204" pitchFamily="34" charset="0"/>
              </a:rPr>
              <a:t>Содржи протеини и 22 аминокиселини, вклучително сите 8 незаменливи, кои организмот не ги произведува сам </a:t>
            </a:r>
          </a:p>
          <a:p>
            <a:pPr eaLnBrk="1" hangingPunct="1">
              <a:buClr>
                <a:srgbClr val="003419"/>
              </a:buClr>
            </a:pPr>
            <a:r>
              <a:rPr lang="bg-BG" altLang="bg-BG" sz="2200" dirty="0">
                <a:latin typeface="Arial Narrow" panose="020B0606020202030204" pitchFamily="34" charset="0"/>
                <a:cs typeface="Arial" panose="020B0604020202020204" pitchFamily="34" charset="0"/>
              </a:rPr>
              <a:t>Придонесува за поддршка на добра циркулација, ја помага дигестијата и го зајакнува имунолошкиот и нервниот систем </a:t>
            </a:r>
          </a:p>
          <a:p>
            <a:pPr eaLnBrk="1" hangingPunct="1">
              <a:buClr>
                <a:srgbClr val="003419"/>
              </a:buClr>
            </a:pPr>
            <a:r>
              <a:rPr lang="bg-BG" altLang="bg-BG" sz="2200" dirty="0">
                <a:latin typeface="Arial Narrow" panose="020B0606020202030204" pitchFamily="34" charset="0"/>
                <a:cs typeface="Arial" panose="020B0604020202020204" pitchFamily="34" charset="0"/>
              </a:rPr>
              <a:t>По една таблета три пати дневно</a:t>
            </a:r>
          </a:p>
        </p:txBody>
      </p:sp>
      <p:sp>
        <p:nvSpPr>
          <p:cNvPr id="63491"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Пчелни производи</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Пчелен полен</a:t>
            </a:r>
            <a:endParaRPr lang="en-GB" altLang="bg-BG" sz="3200" cap="small" dirty="0">
              <a:solidFill>
                <a:schemeClr val="bg1"/>
              </a:solidFill>
              <a:ea typeface="+mj-ea"/>
              <a:cs typeface="Arial" panose="020B0604020202020204" pitchFamily="34" charset="0"/>
            </a:endParaRPr>
          </a:p>
        </p:txBody>
      </p:sp>
      <p:pic>
        <p:nvPicPr>
          <p:cNvPr id="69636"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16738" y="2800350"/>
            <a:ext cx="1581150" cy="337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3776953"/>
      </p:ext>
    </p:extLst>
  </p:cSld>
  <p:clrMapOvr>
    <a:masterClrMapping/>
  </p:clrMapOvr>
  <p:transition spd="med">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0658" name="Content Placeholder 2"/>
          <p:cNvSpPr>
            <a:spLocks noGrp="1"/>
          </p:cNvSpPr>
          <p:nvPr>
            <p:ph idx="1"/>
          </p:nvPr>
        </p:nvSpPr>
        <p:spPr bwMode="auto">
          <a:xfrm>
            <a:off x="457200" y="2376488"/>
            <a:ext cx="5915025" cy="350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Специјална мешавина од ензими со која се храни пчелата мајка</a:t>
            </a:r>
          </a:p>
          <a:p>
            <a:pPr eaLnBrk="1" hangingPunct="1">
              <a:buClr>
                <a:srgbClr val="003419"/>
              </a:buClr>
            </a:pPr>
            <a:r>
              <a:rPr lang="bg-BG" altLang="bg-BG" sz="2200" dirty="0">
                <a:latin typeface="Arial Narrow" panose="020B0606020202030204" pitchFamily="34" charset="0"/>
                <a:cs typeface="Arial" panose="020B0604020202020204" pitchFamily="34" charset="0"/>
              </a:rPr>
              <a:t>Содржи протеини, минерали, витамини </a:t>
            </a:r>
            <a:r>
              <a:rPr lang="en-GB" altLang="bg-BG" sz="2200" dirty="0">
                <a:latin typeface="Arial Narrow" panose="020B0606020202030204" pitchFamily="34" charset="0"/>
                <a:cs typeface="Arial" panose="020B0604020202020204" pitchFamily="34" charset="0"/>
              </a:rPr>
              <a:t>A,</a:t>
            </a:r>
            <a:r>
              <a:rPr lang="bg-BG" altLang="bg-BG" sz="2200" dirty="0">
                <a:latin typeface="Arial Narrow" panose="020B0606020202030204" pitchFamily="34" charset="0"/>
                <a:cs typeface="Arial" panose="020B0604020202020204" pitchFamily="34" charset="0"/>
              </a:rPr>
              <a:t> </a:t>
            </a:r>
            <a:r>
              <a:rPr lang="en-GB" altLang="bg-BG" sz="2200" dirty="0">
                <a:latin typeface="Arial Narrow" panose="020B0606020202030204" pitchFamily="34" charset="0"/>
                <a:cs typeface="Arial" panose="020B0604020202020204" pitchFamily="34" charset="0"/>
              </a:rPr>
              <a:t>C,</a:t>
            </a:r>
            <a:r>
              <a:rPr lang="bg-BG" altLang="bg-BG" sz="2200" dirty="0">
                <a:latin typeface="Arial Narrow" panose="020B0606020202030204" pitchFamily="34" charset="0"/>
                <a:cs typeface="Arial" panose="020B0604020202020204" pitchFamily="34" charset="0"/>
              </a:rPr>
              <a:t> </a:t>
            </a:r>
            <a:r>
              <a:rPr lang="en-GB" altLang="bg-BG" sz="2200" dirty="0">
                <a:latin typeface="Arial Narrow" panose="020B0606020202030204" pitchFamily="34" charset="0"/>
                <a:cs typeface="Arial" panose="020B0604020202020204" pitchFamily="34" charset="0"/>
              </a:rPr>
              <a:t>D,</a:t>
            </a:r>
            <a:r>
              <a:rPr lang="bg-BG" altLang="bg-BG" sz="2200" dirty="0">
                <a:latin typeface="Arial Narrow" panose="020B0606020202030204" pitchFamily="34" charset="0"/>
                <a:cs typeface="Arial" panose="020B0604020202020204" pitchFamily="34" charset="0"/>
              </a:rPr>
              <a:t> </a:t>
            </a:r>
            <a:r>
              <a:rPr lang="en-GB" altLang="bg-BG" sz="2200" dirty="0">
                <a:latin typeface="Arial Narrow" panose="020B0606020202030204" pitchFamily="34" charset="0"/>
                <a:cs typeface="Arial" panose="020B0604020202020204" pitchFamily="34" charset="0"/>
              </a:rPr>
              <a:t>E </a:t>
            </a:r>
            <a:r>
              <a:rPr lang="bg-BG" altLang="bg-BG" sz="2200" dirty="0">
                <a:latin typeface="Arial Narrow" panose="020B0606020202030204" pitchFamily="34" charset="0"/>
                <a:cs typeface="Arial" panose="020B0604020202020204" pitchFamily="34" charset="0"/>
              </a:rPr>
              <a:t>и</a:t>
            </a:r>
            <a:r>
              <a:rPr lang="en-GB" altLang="bg-BG" sz="2200" dirty="0">
                <a:latin typeface="Arial Narrow" panose="020B0606020202030204" pitchFamily="34" charset="0"/>
                <a:cs typeface="Arial" panose="020B0604020202020204" pitchFamily="34" charset="0"/>
              </a:rPr>
              <a:t> B-</a:t>
            </a:r>
            <a:r>
              <a:rPr lang="bg-BG" altLang="bg-BG" sz="2200" dirty="0">
                <a:latin typeface="Arial Narrow" panose="020B0606020202030204" pitchFamily="34" charset="0"/>
                <a:cs typeface="Arial" panose="020B0604020202020204" pitchFamily="34" charset="0"/>
              </a:rPr>
              <a:t>комплекс, како и сите 8 незаменливи аминокиселини</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Ја стимулира размената на материите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и помага за елиминирање на заморот</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Ја одржува кожата здрава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Особено погоден при борба со стресот</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Една таблета три пати дневно</a:t>
            </a:r>
            <a:endParaRPr lang="en-GB" altLang="bg-BG" sz="2200" dirty="0">
              <a:latin typeface="Arial Narrow" panose="020B0606020202030204" pitchFamily="34" charset="0"/>
              <a:cs typeface="Arial" panose="020B0604020202020204" pitchFamily="34" charset="0"/>
            </a:endParaRPr>
          </a:p>
        </p:txBody>
      </p:sp>
      <p:sp>
        <p:nvSpPr>
          <p:cNvPr id="64515"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Пчелни производи</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Матичен млеч</a:t>
            </a:r>
            <a:endParaRPr lang="en-GB" altLang="bg-BG" sz="3200" cap="small" dirty="0">
              <a:solidFill>
                <a:schemeClr val="bg1"/>
              </a:solidFill>
              <a:ea typeface="+mj-ea"/>
              <a:cs typeface="Arial" panose="020B0604020202020204" pitchFamily="34" charset="0"/>
            </a:endParaRPr>
          </a:p>
        </p:txBody>
      </p:sp>
      <p:pic>
        <p:nvPicPr>
          <p:cNvPr id="70660"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7363" y="2882900"/>
            <a:ext cx="1616075"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904300"/>
      </p:ext>
    </p:extLst>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57200" y="792163"/>
            <a:ext cx="8229600" cy="13144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algn="l" eaLnBrk="1" hangingPunct="1">
              <a:defRPr/>
            </a:pPr>
            <a:r>
              <a:rPr lang="bg-BG" altLang="bg-BG" sz="3600" cap="small" dirty="0">
                <a:solidFill>
                  <a:schemeClr val="bg1"/>
                </a:solidFill>
                <a:latin typeface="Arial" panose="020B0604020202020204" pitchFamily="34" charset="0"/>
                <a:cs typeface="Arial" panose="020B0604020202020204" pitchFamily="34" charset="0"/>
              </a:rPr>
              <a:t>Форевер - компанијата</a:t>
            </a:r>
            <a:r>
              <a:rPr lang="en-GB" altLang="bg-BG" sz="3600" cap="small" dirty="0">
                <a:solidFill>
                  <a:schemeClr val="bg1"/>
                </a:solidFill>
                <a:latin typeface="Arial" panose="020B0604020202020204" pitchFamily="34" charset="0"/>
                <a:cs typeface="Arial" panose="020B0604020202020204" pitchFamily="34" charset="0"/>
              </a:rPr>
              <a:t> </a:t>
            </a:r>
          </a:p>
        </p:txBody>
      </p:sp>
      <p:sp>
        <p:nvSpPr>
          <p:cNvPr id="41987" name="Content Placeholder 2"/>
          <p:cNvSpPr>
            <a:spLocks noGrp="1"/>
          </p:cNvSpPr>
          <p:nvPr>
            <p:ph idx="1"/>
          </p:nvPr>
        </p:nvSpPr>
        <p:spPr bwMode="auto">
          <a:xfrm>
            <a:off x="434975" y="2459038"/>
            <a:ext cx="4857750" cy="4005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Светски лидер во природните производи за здравје, нега на кожата, лична хигиена и убавина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Компаниите од семејството на Форевер </a:t>
            </a:r>
            <a:r>
              <a:rPr lang="en-US" altLang="bg-BG" sz="2200" dirty="0">
                <a:latin typeface="Arial Narrow" panose="020B0606020202030204" pitchFamily="34" charset="0"/>
                <a:cs typeface="Arial" panose="020B0604020202020204" pitchFamily="34" charset="0"/>
              </a:rPr>
              <a:t/>
            </a:r>
            <a:br>
              <a:rPr lang="en-US"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се најголемиот производител </a:t>
            </a:r>
            <a:r>
              <a:rPr lang="en-US" altLang="bg-BG" sz="2200" dirty="0">
                <a:latin typeface="Arial Narrow" panose="020B0606020202030204" pitchFamily="34" charset="0"/>
                <a:cs typeface="Arial" panose="020B0604020202020204" pitchFamily="34" charset="0"/>
              </a:rPr>
              <a:t/>
            </a:r>
            <a:br>
              <a:rPr lang="en-US"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и распространувач на алое вера во светот</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Годишни продажби поголеми од  </a:t>
            </a:r>
            <a:r>
              <a:rPr lang="en-US" altLang="bg-BG" sz="2200" dirty="0">
                <a:latin typeface="Arial Narrow" panose="020B0606020202030204" pitchFamily="34" charset="0"/>
                <a:cs typeface="Arial" panose="020B0604020202020204" pitchFamily="34" charset="0"/>
              </a:rPr>
              <a:t>$</a:t>
            </a:r>
            <a:r>
              <a:rPr lang="mk-MK" altLang="bg-BG" sz="2200" dirty="0">
                <a:latin typeface="Arial Narrow" panose="020B0606020202030204" pitchFamily="34" charset="0"/>
                <a:cs typeface="Arial" panose="020B0604020202020204" pitchFamily="34" charset="0"/>
              </a:rPr>
              <a:t>3</a:t>
            </a:r>
            <a:r>
              <a:rPr lang="bg-BG" altLang="bg-BG" sz="2200" dirty="0">
                <a:latin typeface="Arial Narrow" panose="020B0606020202030204" pitchFamily="34" charset="0"/>
                <a:cs typeface="Arial" panose="020B0604020202020204" pitchFamily="34" charset="0"/>
              </a:rPr>
              <a:t>,2 млрд. во повеќе од 158 држави</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rPr>
              <a:t>Активи над </a:t>
            </a:r>
            <a:r>
              <a:rPr lang="en-GB" altLang="bg-BG" sz="2200" dirty="0">
                <a:latin typeface="Arial Narrow" panose="020B0606020202030204" pitchFamily="34" charset="0"/>
              </a:rPr>
              <a:t>$1</a:t>
            </a:r>
            <a:r>
              <a:rPr lang="bg-BG" altLang="bg-BG" sz="2200" dirty="0">
                <a:latin typeface="Arial Narrow" panose="020B0606020202030204" pitchFamily="34" charset="0"/>
              </a:rPr>
              <a:t>,</a:t>
            </a:r>
            <a:r>
              <a:rPr lang="en-GB" altLang="bg-BG" sz="2200" dirty="0">
                <a:latin typeface="Arial Narrow" panose="020B0606020202030204" pitchFamily="34" charset="0"/>
              </a:rPr>
              <a:t>5 </a:t>
            </a:r>
            <a:r>
              <a:rPr lang="bg-BG" altLang="bg-BG" sz="2200" dirty="0">
                <a:latin typeface="Arial Narrow" panose="020B0606020202030204" pitchFamily="34" charset="0"/>
              </a:rPr>
              <a:t>млрд.</a:t>
            </a:r>
            <a:r>
              <a:rPr lang="en-GB" altLang="bg-BG" sz="2200" dirty="0">
                <a:latin typeface="Arial Narrow" panose="020B0606020202030204" pitchFamily="34" charset="0"/>
              </a:rPr>
              <a:t>, </a:t>
            </a:r>
            <a:r>
              <a:rPr lang="bg-BG" altLang="bg-BG" sz="2200" dirty="0">
                <a:latin typeface="Arial Narrow" panose="020B0606020202030204" pitchFamily="34" charset="0"/>
              </a:rPr>
              <a:t/>
            </a:r>
            <a:br>
              <a:rPr lang="bg-BG" altLang="bg-BG" sz="2200" dirty="0">
                <a:latin typeface="Arial Narrow" panose="020B0606020202030204" pitchFamily="34" charset="0"/>
              </a:rPr>
            </a:br>
            <a:r>
              <a:rPr lang="bg-BG" altLang="bg-BG" sz="2200" dirty="0">
                <a:latin typeface="Arial Narrow" panose="020B0606020202030204" pitchFamily="34" charset="0"/>
              </a:rPr>
              <a:t>богата компанија без долгови</a:t>
            </a:r>
            <a:endParaRPr lang="en-GB" altLang="bg-BG" sz="2200" dirty="0">
              <a:latin typeface="Arial Narrow" panose="020B0606020202030204" pitchFamily="34" charset="0"/>
              <a:cs typeface="Arial" panose="020B0604020202020204" pitchFamily="34" charset="0"/>
            </a:endParaRPr>
          </a:p>
        </p:txBody>
      </p:sp>
      <p:pic>
        <p:nvPicPr>
          <p:cNvPr id="41988" name="Picture 4"/>
          <p:cNvPicPr>
            <a:picLocks noChangeAspect="1"/>
          </p:cNvPicPr>
          <p:nvPr/>
        </p:nvPicPr>
        <p:blipFill>
          <a:blip r:embed="rId3" cstate="print">
            <a:extLst>
              <a:ext uri="{28A0092B-C50C-407E-A947-70E740481C1C}">
                <a14:useLocalDpi xmlns:a14="http://schemas.microsoft.com/office/drawing/2010/main" val="0"/>
              </a:ext>
            </a:extLst>
          </a:blip>
          <a:srcRect b="18700"/>
          <a:stretch>
            <a:fillRect/>
          </a:stretch>
        </p:blipFill>
        <p:spPr bwMode="auto">
          <a:xfrm>
            <a:off x="5435600" y="2441575"/>
            <a:ext cx="3044825" cy="371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640724982"/>
      </p:ext>
    </p:extLst>
  </p:cSld>
  <p:clrMapOvr>
    <a:masterClrMapping/>
  </p:clrMapOvr>
  <p:transition spd="med">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1682" name="Content Placeholder 2"/>
          <p:cNvSpPr>
            <a:spLocks noGrp="1"/>
          </p:cNvSpPr>
          <p:nvPr>
            <p:ph idx="1"/>
          </p:nvPr>
        </p:nvSpPr>
        <p:spPr bwMode="auto">
          <a:xfrm>
            <a:off x="457200" y="2376488"/>
            <a:ext cx="5410200" cy="3068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400" dirty="0">
                <a:latin typeface="Arial Narrow" panose="020B0606020202030204" pitchFamily="34" charset="0"/>
                <a:cs typeface="Arial" panose="020B0604020202020204" pitchFamily="34" charset="0"/>
              </a:rPr>
              <a:t>Нашата гама од производи за лична хигиена со алое вера е погодна </a:t>
            </a:r>
            <a:br>
              <a:rPr lang="bg-BG" altLang="bg-BG" sz="2400" dirty="0">
                <a:latin typeface="Arial Narrow" panose="020B0606020202030204" pitchFamily="34" charset="0"/>
                <a:cs typeface="Arial" panose="020B0604020202020204" pitchFamily="34" charset="0"/>
              </a:rPr>
            </a:br>
            <a:r>
              <a:rPr lang="bg-BG" altLang="bg-BG" sz="2400" dirty="0">
                <a:latin typeface="Arial Narrow" panose="020B0606020202030204" pitchFamily="34" charset="0"/>
                <a:cs typeface="Arial" panose="020B0604020202020204" pitchFamily="34" charset="0"/>
              </a:rPr>
              <a:t>за целото семејство</a:t>
            </a:r>
            <a:endParaRPr lang="en-GB" altLang="bg-BG" sz="2400" dirty="0">
              <a:latin typeface="Arial Narrow" panose="020B0606020202030204" pitchFamily="34" charset="0"/>
              <a:cs typeface="Arial" panose="020B0604020202020204" pitchFamily="34" charset="0"/>
            </a:endParaRPr>
          </a:p>
          <a:p>
            <a:pPr eaLnBrk="1" hangingPunct="1">
              <a:buClr>
                <a:srgbClr val="003419"/>
              </a:buClr>
            </a:pPr>
            <a:r>
              <a:rPr lang="bg-BG" altLang="bg-BG" sz="2400" dirty="0">
                <a:latin typeface="Arial Narrow" panose="020B0606020202030204" pitchFamily="34" charset="0"/>
                <a:cs typeface="Arial" panose="020B0604020202020204" pitchFamily="34" charset="0"/>
              </a:rPr>
              <a:t>Користени се само најквалитетни </a:t>
            </a:r>
          </a:p>
          <a:p>
            <a:pPr eaLnBrk="1" hangingPunct="1">
              <a:buClr>
                <a:srgbClr val="003419"/>
              </a:buClr>
              <a:buNone/>
            </a:pPr>
            <a:r>
              <a:rPr lang="bg-BG" altLang="bg-BG" sz="2400" dirty="0">
                <a:latin typeface="Arial Narrow" panose="020B0606020202030204" pitchFamily="34" charset="0"/>
                <a:cs typeface="Arial" panose="020B0604020202020204" pitchFamily="34" charset="0"/>
              </a:rPr>
              <a:t>   состојки</a:t>
            </a:r>
            <a:r>
              <a:rPr lang="en-GB" altLang="bg-BG" sz="2400" dirty="0">
                <a:latin typeface="Arial Narrow" panose="020B0606020202030204" pitchFamily="34" charset="0"/>
                <a:cs typeface="Arial" panose="020B0604020202020204" pitchFamily="34" charset="0"/>
              </a:rPr>
              <a:t> </a:t>
            </a:r>
          </a:p>
          <a:p>
            <a:pPr eaLnBrk="1" hangingPunct="1">
              <a:buClr>
                <a:srgbClr val="003419"/>
              </a:buClr>
            </a:pPr>
            <a:r>
              <a:rPr lang="bg-BG" altLang="bg-BG" sz="2400" dirty="0">
                <a:latin typeface="Arial Narrow" panose="020B0606020202030204" pitchFamily="34" charset="0"/>
                <a:cs typeface="Arial" panose="020B0604020202020204" pitchFamily="34" charset="0"/>
              </a:rPr>
              <a:t>Нежни и погодни за особено</a:t>
            </a:r>
          </a:p>
          <a:p>
            <a:pPr eaLnBrk="1" hangingPunct="1">
              <a:buClr>
                <a:srgbClr val="003419"/>
              </a:buClr>
              <a:buNone/>
            </a:pPr>
            <a:r>
              <a:rPr lang="bg-BG" altLang="bg-BG" sz="2400" dirty="0">
                <a:latin typeface="Arial Narrow" panose="020B0606020202030204" pitchFamily="34" charset="0"/>
                <a:cs typeface="Arial" panose="020B0604020202020204" pitchFamily="34" charset="0"/>
              </a:rPr>
              <a:t>   чувствителна кожа</a:t>
            </a:r>
            <a:endParaRPr lang="en-GB" altLang="bg-BG" sz="2400" dirty="0">
              <a:latin typeface="Arial Narrow" panose="020B0606020202030204" pitchFamily="34" charset="0"/>
              <a:cs typeface="Arial" panose="020B0604020202020204" pitchFamily="34" charset="0"/>
            </a:endParaRPr>
          </a:p>
          <a:p>
            <a:pPr eaLnBrk="1" hangingPunct="1">
              <a:buClr>
                <a:srgbClr val="003419"/>
              </a:buClr>
            </a:pPr>
            <a:endParaRPr lang="en-GB" altLang="bg-BG" sz="2400" dirty="0">
              <a:latin typeface="Arial Narrow" panose="020B0606020202030204" pitchFamily="34" charset="0"/>
              <a:cs typeface="Arial" panose="020B0604020202020204" pitchFamily="34" charset="0"/>
            </a:endParaRPr>
          </a:p>
        </p:txBody>
      </p:sp>
      <p:pic>
        <p:nvPicPr>
          <p:cNvPr id="71683" name="Picture 4"/>
          <p:cNvPicPr>
            <a:picLocks noChangeAspect="1"/>
          </p:cNvPicPr>
          <p:nvPr/>
        </p:nvPicPr>
        <p:blipFill>
          <a:blip r:embed="rId3" cstate="print">
            <a:extLst>
              <a:ext uri="{28A0092B-C50C-407E-A947-70E740481C1C}">
                <a14:useLocalDpi xmlns:a14="http://schemas.microsoft.com/office/drawing/2010/main" val="0"/>
              </a:ext>
            </a:extLst>
          </a:blip>
          <a:srcRect t="13370"/>
          <a:stretch>
            <a:fillRect/>
          </a:stretch>
        </p:blipFill>
        <p:spPr bwMode="auto">
          <a:xfrm>
            <a:off x="5651500" y="2343150"/>
            <a:ext cx="2881313" cy="37465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65541" name="Title 1"/>
          <p:cNvSpPr txBox="1">
            <a:spLocks/>
          </p:cNvSpPr>
          <p:nvPr/>
        </p:nvSpPr>
        <p:spPr bwMode="auto">
          <a:xfrm>
            <a:off x="457200" y="765175"/>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Производите на Форевер </a:t>
            </a:r>
          </a:p>
          <a:p>
            <a:pPr eaLnBrk="1" hangingPunct="1">
              <a:defRPr/>
            </a:pPr>
            <a:r>
              <a:rPr lang="bg-BG" altLang="bg-BG" sz="3200" cap="small" dirty="0">
                <a:solidFill>
                  <a:schemeClr val="bg1"/>
                </a:solidFill>
                <a:ea typeface="+mj-ea"/>
                <a:cs typeface="Arial" panose="020B0604020202020204" pitchFamily="34" charset="0"/>
              </a:rPr>
              <a:t>Лична хигиена</a:t>
            </a:r>
            <a:endParaRPr lang="en-GB" altLang="bg-BG" sz="3200" cap="small" dirty="0">
              <a:solidFill>
                <a:schemeClr val="bg1"/>
              </a:solidFill>
              <a:ea typeface="+mj-ea"/>
              <a:cs typeface="Arial" panose="020B0604020202020204" pitchFamily="34" charset="0"/>
            </a:endParaRPr>
          </a:p>
        </p:txBody>
      </p:sp>
    </p:spTree>
    <p:extLst>
      <p:ext uri="{BB962C8B-B14F-4D97-AF65-F5344CB8AC3E}">
        <p14:creationId xmlns:p14="http://schemas.microsoft.com/office/powerpoint/2010/main" val="1771740777"/>
      </p:ext>
    </p:extLst>
  </p:cSld>
  <p:clrMapOvr>
    <a:masterClrMapping/>
  </p:clrMapOvr>
  <p:transition spd="med">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2706" name="Content Placeholder 2"/>
          <p:cNvSpPr>
            <a:spLocks noGrp="1"/>
          </p:cNvSpPr>
          <p:nvPr>
            <p:ph idx="1"/>
          </p:nvPr>
        </p:nvSpPr>
        <p:spPr bwMode="auto">
          <a:xfrm>
            <a:off x="457200" y="2376488"/>
            <a:ext cx="6202363" cy="3716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spcBef>
                <a:spcPct val="15000"/>
              </a:spcBef>
              <a:buClr>
                <a:srgbClr val="003419"/>
              </a:buClr>
            </a:pPr>
            <a:r>
              <a:rPr lang="bg-BG" altLang="bg-BG" sz="2100" dirty="0">
                <a:latin typeface="Arial Narrow" panose="020B0606020202030204" pitchFamily="34" charset="0"/>
                <a:cs typeface="Arial" panose="020B0604020202020204" pitchFamily="34" charset="0"/>
              </a:rPr>
              <a:t>Основна состојка е стабилизираниот гел од алое вера</a:t>
            </a:r>
            <a:endParaRPr lang="en-US" altLang="bg-BG" sz="2100" dirty="0">
              <a:latin typeface="Arial Narrow" panose="020B0606020202030204" pitchFamily="34" charset="0"/>
              <a:cs typeface="Arial" panose="020B0604020202020204" pitchFamily="34" charset="0"/>
            </a:endParaRPr>
          </a:p>
          <a:p>
            <a:pPr eaLnBrk="1" hangingPunct="1">
              <a:spcBef>
                <a:spcPct val="15000"/>
              </a:spcBef>
              <a:buClr>
                <a:srgbClr val="003419"/>
              </a:buClr>
            </a:pPr>
            <a:r>
              <a:rPr lang="bg-BG" altLang="bg-BG" sz="2100" dirty="0">
                <a:latin typeface="Arial Narrow" panose="020B0606020202030204" pitchFamily="34" charset="0"/>
                <a:cs typeface="Arial" panose="020B0604020202020204" pitchFamily="34" charset="0"/>
              </a:rPr>
              <a:t>Додадени </a:t>
            </a:r>
            <a:r>
              <a:rPr lang="ru-RU" altLang="bg-BG" sz="2100" dirty="0">
                <a:latin typeface="Arial Narrow" panose="020B0606020202030204" pitchFamily="34" charset="0"/>
                <a:cs typeface="Arial" panose="020B0604020202020204" pitchFamily="34" charset="0"/>
              </a:rPr>
              <a:t>екстракт од краставица, масло од кора од лимон и маслиново масло</a:t>
            </a:r>
            <a:endParaRPr lang="bg-BG" altLang="bg-BG" sz="2100" dirty="0">
              <a:latin typeface="Arial Narrow" panose="020B0606020202030204" pitchFamily="34" charset="0"/>
              <a:cs typeface="Arial" panose="020B0604020202020204" pitchFamily="34" charset="0"/>
            </a:endParaRPr>
          </a:p>
          <a:p>
            <a:pPr eaLnBrk="1" hangingPunct="1">
              <a:spcBef>
                <a:spcPct val="15000"/>
              </a:spcBef>
              <a:buClr>
                <a:srgbClr val="003419"/>
              </a:buClr>
            </a:pPr>
            <a:r>
              <a:rPr lang="bg-BG" altLang="bg-BG" sz="2100" dirty="0">
                <a:latin typeface="Arial Narrow" panose="020B0606020202030204" pitchFamily="34" charset="0"/>
                <a:cs typeface="Arial" panose="020B0604020202020204" pitchFamily="34" charset="0"/>
              </a:rPr>
              <a:t>Густ, бисерен сапун кој ја навлажнува кожата</a:t>
            </a:r>
          </a:p>
          <a:p>
            <a:pPr eaLnBrk="1" hangingPunct="1">
              <a:spcBef>
                <a:spcPct val="15000"/>
              </a:spcBef>
              <a:buClr>
                <a:srgbClr val="003419"/>
              </a:buClr>
            </a:pPr>
            <a:r>
              <a:rPr lang="ru-RU" altLang="bg-BG" sz="2100" dirty="0">
                <a:latin typeface="Arial Narrow" panose="020B0606020202030204" pitchFamily="34" charset="0"/>
                <a:cs typeface="Arial" panose="020B0604020202020204" pitchFamily="34" charset="0"/>
              </a:rPr>
              <a:t>Измивачки средства, природно извлечени од кокос за нежно и меко чистење</a:t>
            </a:r>
            <a:endParaRPr lang="bg-BG" altLang="bg-BG" sz="2100" dirty="0">
              <a:latin typeface="Arial Narrow" panose="020B0606020202030204" pitchFamily="34" charset="0"/>
              <a:cs typeface="Arial" panose="020B0604020202020204" pitchFamily="34" charset="0"/>
            </a:endParaRPr>
          </a:p>
          <a:p>
            <a:pPr eaLnBrk="1" hangingPunct="1">
              <a:spcBef>
                <a:spcPct val="15000"/>
              </a:spcBef>
              <a:buClr>
                <a:srgbClr val="003419"/>
              </a:buClr>
            </a:pPr>
            <a:r>
              <a:rPr lang="bg-BG" altLang="bg-BG" sz="2100" dirty="0">
                <a:latin typeface="Arial Narrow" panose="020B0606020202030204" pitchFamily="34" charset="0"/>
                <a:cs typeface="Arial" panose="020B0604020202020204" pitchFamily="34" charset="0"/>
              </a:rPr>
              <a:t>Прави богата пена и остава чувство за чиста, мазна и свиленкаста кожа</a:t>
            </a:r>
          </a:p>
          <a:p>
            <a:pPr eaLnBrk="1" hangingPunct="1">
              <a:spcBef>
                <a:spcPct val="15000"/>
              </a:spcBef>
              <a:buClr>
                <a:srgbClr val="003419"/>
              </a:buClr>
            </a:pPr>
            <a:r>
              <a:rPr lang="bg-BG" altLang="bg-BG" sz="2100" dirty="0">
                <a:latin typeface="Arial Narrow" panose="020B0606020202030204" pitchFamily="34" charset="0"/>
                <a:cs typeface="Arial" panose="020B0604020202020204" pitchFamily="34" charset="0"/>
              </a:rPr>
              <a:t>Формула за омекнување и нежен мирис на камилица</a:t>
            </a:r>
          </a:p>
          <a:p>
            <a:pPr eaLnBrk="1" hangingPunct="1">
              <a:spcBef>
                <a:spcPct val="15000"/>
              </a:spcBef>
              <a:buClr>
                <a:srgbClr val="003419"/>
              </a:buClr>
            </a:pPr>
            <a:r>
              <a:rPr lang="bg-BG" altLang="bg-BG" sz="2100" dirty="0">
                <a:latin typeface="Arial Narrow" panose="020B0606020202030204" pitchFamily="34" charset="0"/>
                <a:cs typeface="Arial" panose="020B0604020202020204" pitchFamily="34" charset="0"/>
              </a:rPr>
              <a:t>Без </a:t>
            </a:r>
            <a:r>
              <a:rPr lang="bg-BG" altLang="bg-BG" sz="2100" dirty="0" err="1">
                <a:latin typeface="Arial Narrow" panose="020B0606020202030204" pitchFamily="34" charset="0"/>
                <a:cs typeface="Arial" panose="020B0604020202020204" pitchFamily="34" charset="0"/>
              </a:rPr>
              <a:t>парабени</a:t>
            </a:r>
            <a:endParaRPr lang="bg-BG" altLang="bg-BG" sz="2100" dirty="0">
              <a:latin typeface="Arial Narrow" panose="020B0606020202030204" pitchFamily="34" charset="0"/>
              <a:cs typeface="Arial" panose="020B0604020202020204" pitchFamily="34" charset="0"/>
            </a:endParaRPr>
          </a:p>
          <a:p>
            <a:pPr eaLnBrk="1" hangingPunct="1">
              <a:spcBef>
                <a:spcPct val="15000"/>
              </a:spcBef>
              <a:buClr>
                <a:srgbClr val="003419"/>
              </a:buClr>
              <a:buNone/>
            </a:pPr>
            <a:endParaRPr lang="bg-BG" altLang="bg-BG" sz="2100" dirty="0">
              <a:latin typeface="Arial Narrow" panose="020B0606020202030204" pitchFamily="34" charset="0"/>
              <a:cs typeface="Arial" panose="020B0604020202020204" pitchFamily="34" charset="0"/>
            </a:endParaRPr>
          </a:p>
        </p:txBody>
      </p:sp>
      <p:sp>
        <p:nvSpPr>
          <p:cNvPr id="6656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Лична хигиена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Алое сапун за раце</a:t>
            </a:r>
            <a:endParaRPr lang="en-GB" altLang="bg-BG" sz="3200" cap="small" dirty="0">
              <a:solidFill>
                <a:schemeClr val="bg1"/>
              </a:solidFill>
              <a:ea typeface="+mj-ea"/>
              <a:cs typeface="Arial" panose="020B0604020202020204" pitchFamily="34" charset="0"/>
            </a:endParaRPr>
          </a:p>
        </p:txBody>
      </p:sp>
      <p:pic>
        <p:nvPicPr>
          <p:cNvPr id="72708"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843849" y="2247900"/>
            <a:ext cx="1842815"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7134089"/>
      </p:ext>
    </p:extLst>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3730" name="Content Placeholder 2"/>
          <p:cNvSpPr>
            <a:spLocks noGrp="1"/>
          </p:cNvSpPr>
          <p:nvPr>
            <p:ph idx="1"/>
          </p:nvPr>
        </p:nvSpPr>
        <p:spPr bwMode="auto">
          <a:xfrm>
            <a:off x="457200" y="2592388"/>
            <a:ext cx="6043613" cy="350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bg-BG" altLang="bg-BG" sz="2200" dirty="0">
                <a:latin typeface="Arial Narrow" panose="020B0606020202030204" pitchFamily="34" charset="0"/>
                <a:cs typeface="Arial" panose="020B0604020202020204" pitchFamily="34" charset="0"/>
              </a:rPr>
              <a:t>Основна состојка е стабилизираниот гел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од алое вера</a:t>
            </a:r>
          </a:p>
          <a:p>
            <a:pPr eaLnBrk="1" hangingPunct="1"/>
            <a:r>
              <a:rPr lang="bg-BG" altLang="bg-BG" sz="2200" dirty="0">
                <a:latin typeface="Arial Narrow" panose="020B0606020202030204" pitchFamily="34" charset="0"/>
                <a:cs typeface="Arial" panose="020B0604020202020204" pitchFamily="34" charset="0"/>
              </a:rPr>
              <a:t>Нежен, навлажнувачки производ за бања и туш</a:t>
            </a:r>
          </a:p>
          <a:p>
            <a:pPr eaLnBrk="1" hangingPunct="1"/>
            <a:r>
              <a:rPr lang="bg-BG" altLang="bg-BG" sz="2200" dirty="0">
                <a:latin typeface="Arial Narrow" panose="020B0606020202030204" pitchFamily="34" charset="0"/>
                <a:cs typeface="Arial" panose="020B0604020202020204" pitchFamily="34" charset="0"/>
              </a:rPr>
              <a:t>Специјална формула која ја прави кожата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мека и мазна </a:t>
            </a:r>
          </a:p>
          <a:p>
            <a:pPr eaLnBrk="1" hangingPunct="1"/>
            <a:r>
              <a:rPr lang="bg-BG" altLang="bg-BG" sz="2200" dirty="0">
                <a:latin typeface="Arial Narrow" panose="020B0606020202030204" pitchFamily="34" charset="0"/>
                <a:cs typeface="Arial" panose="020B0604020202020204" pitchFamily="34" charset="0"/>
              </a:rPr>
              <a:t>Не иритира и не суши</a:t>
            </a:r>
          </a:p>
          <a:p>
            <a:pPr eaLnBrk="1" hangingPunct="1"/>
            <a:r>
              <a:rPr lang="bg-BG" altLang="bg-BG" sz="2200" dirty="0">
                <a:latin typeface="Arial Narrow" panose="020B0606020202030204" pitchFamily="34" charset="0"/>
                <a:cs typeface="Arial" panose="020B0604020202020204" pitchFamily="34" charset="0"/>
              </a:rPr>
              <a:t>Погоден за чувствителна кожа</a:t>
            </a:r>
          </a:p>
        </p:txBody>
      </p:sp>
      <p:sp>
        <p:nvSpPr>
          <p:cNvPr id="67587" name="Title 1"/>
          <p:cNvSpPr txBox="1">
            <a:spLocks/>
          </p:cNvSpPr>
          <p:nvPr/>
        </p:nvSpPr>
        <p:spPr bwMode="auto">
          <a:xfrm>
            <a:off x="457200" y="792163"/>
            <a:ext cx="60436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Лична хигиена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Гел за бања и туш со алое</a:t>
            </a:r>
            <a:endParaRPr lang="en-GB" altLang="bg-BG" sz="3200" cap="small" dirty="0">
              <a:solidFill>
                <a:schemeClr val="bg1"/>
              </a:solidFill>
              <a:ea typeface="+mj-ea"/>
              <a:cs typeface="Arial" panose="020B0604020202020204" pitchFamily="34" charset="0"/>
            </a:endParaRPr>
          </a:p>
        </p:txBody>
      </p:sp>
      <p:pic>
        <p:nvPicPr>
          <p:cNvPr id="73732"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3513" y="2420938"/>
            <a:ext cx="20193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63200"/>
      </p:ext>
    </p:extLst>
  </p:cSld>
  <p:clrMapOvr>
    <a:masterClrMapping/>
  </p:clrMapOvr>
  <p:transition spd="med">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68610" name="Title 1"/>
          <p:cNvSpPr txBox="1">
            <a:spLocks/>
          </p:cNvSpPr>
          <p:nvPr/>
        </p:nvSpPr>
        <p:spPr bwMode="auto">
          <a:xfrm>
            <a:off x="244445" y="792163"/>
            <a:ext cx="8442356"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Лична хигиена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Сапун за лице и тело со авокадо</a:t>
            </a:r>
            <a:endParaRPr lang="en-GB" altLang="bg-BG" sz="3200" cap="small" dirty="0">
              <a:solidFill>
                <a:schemeClr val="bg1"/>
              </a:solidFill>
              <a:ea typeface="+mj-ea"/>
              <a:cs typeface="Arial" panose="020B0604020202020204" pitchFamily="34" charset="0"/>
            </a:endParaRPr>
          </a:p>
        </p:txBody>
      </p:sp>
      <p:pic>
        <p:nvPicPr>
          <p:cNvPr id="74755"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95988" y="2894013"/>
            <a:ext cx="2776537" cy="312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6" name="Content Placeholder 2"/>
          <p:cNvSpPr>
            <a:spLocks noGrp="1"/>
          </p:cNvSpPr>
          <p:nvPr>
            <p:ph idx="1"/>
          </p:nvPr>
        </p:nvSpPr>
        <p:spPr bwMode="auto">
          <a:xfrm>
            <a:off x="439738" y="2349500"/>
            <a:ext cx="5500687" cy="38877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100" dirty="0">
                <a:latin typeface="Arial Narrow" panose="020B0606020202030204" pitchFamily="34" charset="0"/>
                <a:cs typeface="Arial" panose="020B0604020202020204" pitchFamily="34" charset="0"/>
              </a:rPr>
              <a:t>Содржи 100% чисто масло од авокадо –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богат извор на витамини A, B, D и E</a:t>
            </a:r>
          </a:p>
          <a:p>
            <a:pPr eaLnBrk="1" hangingPunct="1">
              <a:buClr>
                <a:srgbClr val="003419"/>
              </a:buClr>
            </a:pPr>
            <a:r>
              <a:rPr lang="bg-BG" altLang="bg-BG" sz="2100" dirty="0">
                <a:latin typeface="Arial Narrow" panose="020B0606020202030204" pitchFamily="34" charset="0"/>
                <a:cs typeface="Arial" panose="020B0604020202020204" pitchFamily="34" charset="0"/>
              </a:rPr>
              <a:t>Содржи антиоксиданти кои се борат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со слободните радикали</a:t>
            </a:r>
          </a:p>
          <a:p>
            <a:pPr eaLnBrk="1" hangingPunct="1">
              <a:buClr>
                <a:srgbClr val="003419"/>
              </a:buClr>
            </a:pPr>
            <a:r>
              <a:rPr lang="bg-BG" altLang="bg-BG" sz="2100" dirty="0">
                <a:latin typeface="Arial Narrow" panose="020B0606020202030204" pitchFamily="34" charset="0"/>
                <a:cs typeface="Arial" panose="020B0604020202020204" pitchFamily="34" charset="0"/>
              </a:rPr>
              <a:t>Истовремено ја чисти и навлажнува кожата</a:t>
            </a:r>
          </a:p>
          <a:p>
            <a:pPr eaLnBrk="1" hangingPunct="1">
              <a:buClr>
                <a:srgbClr val="003419"/>
              </a:buClr>
            </a:pPr>
            <a:r>
              <a:rPr lang="bg-BG" altLang="bg-BG" sz="2100" dirty="0">
                <a:latin typeface="Arial Narrow" panose="020B0606020202030204" pitchFamily="34" charset="0"/>
                <a:cs typeface="Arial" panose="020B0604020202020204" pitchFamily="34" charset="0"/>
              </a:rPr>
              <a:t>Авокадото е погодно за сите типови кожа – нежно ја измива помрсната, ја смирува и храни сувата и чувствителната </a:t>
            </a:r>
          </a:p>
          <a:p>
            <a:pPr eaLnBrk="1" hangingPunct="1">
              <a:buClr>
                <a:srgbClr val="003419"/>
              </a:buClr>
            </a:pPr>
            <a:r>
              <a:rPr lang="bg-BG" altLang="bg-BG" sz="2100" dirty="0">
                <a:latin typeface="Arial Narrow" panose="020B0606020202030204" pitchFamily="34" charset="0"/>
                <a:cs typeface="Arial" panose="020B0604020202020204" pitchFamily="34" charset="0"/>
              </a:rPr>
              <a:t>Дејството му продолжува долго откако</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сте сѐ искапиле</a:t>
            </a:r>
          </a:p>
        </p:txBody>
      </p:sp>
    </p:spTree>
    <p:extLst>
      <p:ext uri="{BB962C8B-B14F-4D97-AF65-F5344CB8AC3E}">
        <p14:creationId xmlns:p14="http://schemas.microsoft.com/office/powerpoint/2010/main" val="2745931517"/>
      </p:ext>
    </p:extLst>
  </p:cSld>
  <p:clrMapOvr>
    <a:masterClrMapping/>
  </p:clrMapOvr>
  <p:transition spd="med">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5778" name="Content Placeholder 2"/>
          <p:cNvSpPr>
            <a:spLocks noGrp="1"/>
          </p:cNvSpPr>
          <p:nvPr>
            <p:ph idx="1"/>
          </p:nvPr>
        </p:nvSpPr>
        <p:spPr bwMode="auto">
          <a:xfrm>
            <a:off x="457200" y="2376488"/>
            <a:ext cx="5715000" cy="4005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Нежна формула, без флуор, која содржи алое вера и пчелен прополис</a:t>
            </a:r>
          </a:p>
          <a:p>
            <a:pPr eaLnBrk="1" hangingPunct="1">
              <a:buClr>
                <a:srgbClr val="003419"/>
              </a:buClr>
            </a:pPr>
            <a:r>
              <a:rPr lang="bg-BG" altLang="bg-BG" sz="2200" dirty="0">
                <a:latin typeface="Arial Narrow" panose="020B0606020202030204" pitchFamily="34" charset="0"/>
                <a:cs typeface="Arial" panose="020B0604020202020204" pitchFamily="34" charset="0"/>
              </a:rPr>
              <a:t>Ги чисти, заздравува и штити забите и непцата, бидејќи се бори со плакот</a:t>
            </a:r>
          </a:p>
          <a:p>
            <a:pPr eaLnBrk="1" hangingPunct="1">
              <a:buClr>
                <a:srgbClr val="003419"/>
              </a:buClr>
            </a:pPr>
            <a:r>
              <a:rPr lang="bg-BG" altLang="bg-BG" sz="2200" dirty="0">
                <a:latin typeface="Arial Narrow" panose="020B0606020202030204" pitchFamily="34" charset="0"/>
                <a:cs typeface="Arial" panose="020B0604020202020204" pitchFamily="34" charset="0"/>
              </a:rPr>
              <a:t>Има избелувачки ефект без агресивни состојки</a:t>
            </a:r>
          </a:p>
          <a:p>
            <a:pPr eaLnBrk="1" hangingPunct="1">
              <a:buClr>
                <a:srgbClr val="003419"/>
              </a:buClr>
            </a:pPr>
            <a:r>
              <a:rPr lang="bg-BG" altLang="bg-BG" sz="2200" dirty="0">
                <a:latin typeface="Arial Narrow" panose="020B0606020202030204" pitchFamily="34" charset="0"/>
                <a:cs typeface="Arial" panose="020B0604020202020204" pitchFamily="34" charset="0"/>
              </a:rPr>
              <a:t>Има антибактериско дејство</a:t>
            </a:r>
          </a:p>
          <a:p>
            <a:pPr eaLnBrk="1" hangingPunct="1">
              <a:buClr>
                <a:srgbClr val="003419"/>
              </a:buClr>
            </a:pPr>
            <a:r>
              <a:rPr lang="bg-BG" altLang="bg-BG" sz="2200" dirty="0">
                <a:latin typeface="Arial Narrow" panose="020B0606020202030204" pitchFamily="34" charset="0"/>
                <a:cs typeface="Arial" panose="020B0604020202020204" pitchFamily="34" charset="0"/>
              </a:rPr>
              <a:t>Неабразивна формула </a:t>
            </a:r>
          </a:p>
          <a:p>
            <a:pPr eaLnBrk="1" hangingPunct="1">
              <a:buClr>
                <a:srgbClr val="003419"/>
              </a:buClr>
            </a:pPr>
            <a:r>
              <a:rPr lang="bg-BG" altLang="bg-BG" sz="2200" dirty="0">
                <a:latin typeface="Arial Narrow" panose="020B0606020202030204" pitchFamily="34" charset="0"/>
                <a:cs typeface="Arial" panose="020B0604020202020204" pitchFamily="34" charset="0"/>
              </a:rPr>
              <a:t>Свеж мирис на ментол</a:t>
            </a:r>
          </a:p>
          <a:p>
            <a:pPr eaLnBrk="1" hangingPunct="1">
              <a:buClr>
                <a:srgbClr val="003419"/>
              </a:buClr>
            </a:pPr>
            <a:r>
              <a:rPr lang="bg-BG" altLang="bg-BG" sz="2200" dirty="0">
                <a:latin typeface="Arial Narrow" panose="020B0606020202030204" pitchFamily="34" charset="0"/>
                <a:cs typeface="Arial" panose="020B0604020202020204" pitchFamily="34" charset="0"/>
              </a:rPr>
              <a:t>Зелена боја – интересна за децата</a:t>
            </a:r>
          </a:p>
        </p:txBody>
      </p:sp>
      <p:sp>
        <p:nvSpPr>
          <p:cNvPr id="69635"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Лична хигиена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Гел за заби со алое</a:t>
            </a:r>
            <a:endParaRPr lang="en-GB" altLang="bg-BG" sz="3200" cap="small" dirty="0">
              <a:solidFill>
                <a:schemeClr val="bg1"/>
              </a:solidFill>
              <a:ea typeface="+mj-ea"/>
              <a:cs typeface="Arial" panose="020B0604020202020204" pitchFamily="34" charset="0"/>
            </a:endParaRPr>
          </a:p>
        </p:txBody>
      </p:sp>
      <p:pic>
        <p:nvPicPr>
          <p:cNvPr id="75780"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3388" y="2235200"/>
            <a:ext cx="1562100" cy="430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2994047"/>
      </p:ext>
    </p:extLst>
  </p:cSld>
  <p:clrMapOvr>
    <a:masterClrMapping/>
  </p:clrMapOvr>
  <p:transition spd="med">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6802" name="Content Placeholder 2"/>
          <p:cNvSpPr>
            <a:spLocks noGrp="1"/>
          </p:cNvSpPr>
          <p:nvPr>
            <p:ph idx="1"/>
          </p:nvPr>
        </p:nvSpPr>
        <p:spPr bwMode="auto">
          <a:xfrm>
            <a:off x="457200" y="2592388"/>
            <a:ext cx="7210425" cy="35004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Хидратантна формула со алое вера и масло од јојоба</a:t>
            </a:r>
          </a:p>
          <a:p>
            <a:pPr eaLnBrk="1" hangingPunct="1">
              <a:buClr>
                <a:srgbClr val="003419"/>
              </a:buClr>
            </a:pPr>
            <a:r>
              <a:rPr lang="bg-BG" altLang="bg-BG" sz="2200" dirty="0">
                <a:latin typeface="Arial Narrow" panose="020B0606020202030204" pitchFamily="34" charset="0"/>
                <a:cs typeface="Arial" panose="020B0604020202020204" pitchFamily="34" charset="0"/>
              </a:rPr>
              <a:t>Заштитува при ниски и високи температури</a:t>
            </a:r>
          </a:p>
          <a:p>
            <a:pPr eaLnBrk="1" hangingPunct="1">
              <a:buClr>
                <a:srgbClr val="003419"/>
              </a:buClr>
            </a:pPr>
            <a:r>
              <a:rPr lang="bg-BG" altLang="bg-BG" sz="2200" dirty="0">
                <a:latin typeface="Arial Narrow" panose="020B0606020202030204" pitchFamily="34" charset="0"/>
                <a:cs typeface="Arial" panose="020B0604020202020204" pitchFamily="34" charset="0"/>
              </a:rPr>
              <a:t>Ги омекнува и навлажнува усните</a:t>
            </a:r>
          </a:p>
          <a:p>
            <a:pPr eaLnBrk="1" hangingPunct="1">
              <a:buClr>
                <a:srgbClr val="003419"/>
              </a:buClr>
            </a:pPr>
            <a:r>
              <a:rPr lang="bg-BG" altLang="bg-BG" sz="2200" dirty="0">
                <a:latin typeface="Arial Narrow" panose="020B0606020202030204" pitchFamily="34" charset="0"/>
                <a:cs typeface="Arial" panose="020B0604020202020204" pitchFamily="34" charset="0"/>
              </a:rPr>
              <a:t>Погоден за сите делови на телото за </a:t>
            </a:r>
          </a:p>
          <a:p>
            <a:pPr eaLnBrk="1" hangingPunct="1">
              <a:buClr>
                <a:srgbClr val="003419"/>
              </a:buClr>
              <a:buNone/>
            </a:pPr>
            <a:r>
              <a:rPr lang="bg-BG" altLang="bg-BG" sz="2200" dirty="0">
                <a:latin typeface="Arial Narrow" panose="020B0606020202030204" pitchFamily="34" charset="0"/>
                <a:cs typeface="Arial" panose="020B0604020202020204" pitchFamily="34" charset="0"/>
              </a:rPr>
              <a:t>   смирување на иритирана кожа</a:t>
            </a:r>
          </a:p>
          <a:p>
            <a:pPr eaLnBrk="1" hangingPunct="1">
              <a:buClr>
                <a:srgbClr val="003419"/>
              </a:buClr>
            </a:pPr>
            <a:r>
              <a:rPr lang="bg-BG" altLang="bg-BG" sz="2200" dirty="0">
                <a:latin typeface="Arial Narrow" panose="020B0606020202030204" pitchFamily="34" charset="0"/>
                <a:cs typeface="Arial" panose="020B0604020202020204" pitchFamily="34" charset="0"/>
              </a:rPr>
              <a:t>Компактна големина</a:t>
            </a:r>
          </a:p>
          <a:p>
            <a:pPr eaLnBrk="1" hangingPunct="1">
              <a:buClr>
                <a:srgbClr val="003419"/>
              </a:buClr>
            </a:pPr>
            <a:r>
              <a:rPr lang="bg-BG" altLang="bg-BG" sz="2200" dirty="0">
                <a:latin typeface="Arial Narrow" panose="020B0606020202030204" pitchFamily="34" charset="0"/>
                <a:cs typeface="Arial" panose="020B0604020202020204" pitchFamily="34" charset="0"/>
              </a:rPr>
              <a:t>Погоден за скијање или на плажа</a:t>
            </a:r>
          </a:p>
        </p:txBody>
      </p:sp>
      <p:sp>
        <p:nvSpPr>
          <p:cNvPr id="7065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Лична хигиена</a:t>
            </a:r>
          </a:p>
          <a:p>
            <a:pPr eaLnBrk="1" hangingPunct="1">
              <a:defRPr/>
            </a:pPr>
            <a:r>
              <a:rPr lang="bg-BG" altLang="bg-BG" sz="3200" cap="small" dirty="0">
                <a:solidFill>
                  <a:schemeClr val="bg1"/>
                </a:solidFill>
                <a:ea typeface="+mj-ea"/>
                <a:cs typeface="Arial" panose="020B0604020202020204" pitchFamily="34" charset="0"/>
              </a:rPr>
              <a:t>Балсам за усни</a:t>
            </a:r>
            <a:endParaRPr lang="en-GB" altLang="bg-BG" sz="3200" cap="small" dirty="0">
              <a:solidFill>
                <a:schemeClr val="bg1"/>
              </a:solidFill>
              <a:ea typeface="+mj-ea"/>
              <a:cs typeface="Arial" panose="020B0604020202020204" pitchFamily="34" charset="0"/>
            </a:endParaRPr>
          </a:p>
        </p:txBody>
      </p:sp>
      <p:pic>
        <p:nvPicPr>
          <p:cNvPr id="7680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54575" y="3860800"/>
            <a:ext cx="412432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919787"/>
      </p:ext>
    </p:extLst>
  </p:cSld>
  <p:clrMapOvr>
    <a:masterClrMapping/>
  </p:clrMapOvr>
  <p:transition spd="med">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7826" name="Content Placeholder 2"/>
          <p:cNvSpPr>
            <a:spLocks noGrp="1"/>
          </p:cNvSpPr>
          <p:nvPr>
            <p:ph idx="1"/>
          </p:nvPr>
        </p:nvSpPr>
        <p:spPr bwMode="auto">
          <a:xfrm>
            <a:off x="457200" y="2520950"/>
            <a:ext cx="5562600" cy="328453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Безбедна</a:t>
            </a:r>
            <a:r>
              <a:rPr lang="en-GB"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ефективна</a:t>
            </a:r>
            <a:r>
              <a:rPr lang="en-GB"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долготрајна заштита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Не содржи алуминиеви соли</a:t>
            </a:r>
          </a:p>
          <a:p>
            <a:pPr eaLnBrk="1" hangingPunct="1">
              <a:buClr>
                <a:srgbClr val="003419"/>
              </a:buClr>
            </a:pPr>
            <a:r>
              <a:rPr lang="bg-BG" altLang="bg-BG" sz="2200" dirty="0">
                <a:latin typeface="Arial Narrow" panose="020B0606020202030204" pitchFamily="34" charset="0"/>
                <a:cs typeface="Arial" panose="020B0604020202020204" pitchFamily="34" charset="0"/>
              </a:rPr>
              <a:t>Свеж мирис на чисто</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Може да се користи веднаш по бричење или депилација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Не остава траги на облеката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Удобно пакување</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Економичен</a:t>
            </a:r>
            <a:r>
              <a:rPr lang="en-GB" altLang="bg-BG" sz="2200" dirty="0">
                <a:latin typeface="Arial Narrow" panose="020B0606020202030204" pitchFamily="34" charset="0"/>
                <a:cs typeface="Arial" panose="020B0604020202020204" pitchFamily="34" charset="0"/>
              </a:rPr>
              <a:t> – </a:t>
            </a:r>
            <a:r>
              <a:rPr lang="mk-MK" altLang="bg-BG" sz="2200" dirty="0">
                <a:latin typeface="Arial Narrow" panose="020B0606020202030204" pitchFamily="34" charset="0"/>
                <a:cs typeface="Arial" panose="020B0604020202020204" pitchFamily="34" charset="0"/>
              </a:rPr>
              <a:t>ќ</a:t>
            </a:r>
            <a:r>
              <a:rPr lang="bg-BG" altLang="bg-BG" sz="2200" dirty="0">
                <a:latin typeface="Arial Narrow" panose="020B0606020202030204" pitchFamily="34" charset="0"/>
                <a:cs typeface="Arial" panose="020B0604020202020204" pitchFamily="34" charset="0"/>
              </a:rPr>
              <a:t>е го користите со месеци</a:t>
            </a:r>
            <a:endParaRPr lang="en-GB" altLang="bg-BG" sz="2200" dirty="0">
              <a:latin typeface="Arial Narrow" panose="020B0606020202030204" pitchFamily="34" charset="0"/>
              <a:cs typeface="Arial" panose="020B0604020202020204" pitchFamily="34" charset="0"/>
            </a:endParaRPr>
          </a:p>
        </p:txBody>
      </p:sp>
      <p:sp>
        <p:nvSpPr>
          <p:cNvPr id="71683" name="Title 1"/>
          <p:cNvSpPr txBox="1">
            <a:spLocks/>
          </p:cNvSpPr>
          <p:nvPr/>
        </p:nvSpPr>
        <p:spPr bwMode="auto">
          <a:xfrm>
            <a:off x="434975" y="792163"/>
            <a:ext cx="781843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Лична хигиена </a:t>
            </a:r>
          </a:p>
          <a:p>
            <a:pPr eaLnBrk="1" hangingPunct="1">
              <a:defRPr/>
            </a:pPr>
            <a:r>
              <a:rPr lang="bg-BG" altLang="bg-BG" sz="3200" cap="small" dirty="0">
                <a:solidFill>
                  <a:schemeClr val="bg1"/>
                </a:solidFill>
                <a:ea typeface="+mj-ea"/>
                <a:cs typeface="Arial" panose="020B0604020202020204" pitchFamily="34" charset="0"/>
              </a:rPr>
              <a:t>Сув дезодоранс со алое</a:t>
            </a:r>
            <a:endParaRPr lang="en-GB" altLang="bg-BG" sz="3200" cap="small" dirty="0">
              <a:solidFill>
                <a:schemeClr val="bg1"/>
              </a:solidFill>
              <a:ea typeface="+mj-ea"/>
              <a:cs typeface="Arial" panose="020B0604020202020204" pitchFamily="34" charset="0"/>
            </a:endParaRPr>
          </a:p>
        </p:txBody>
      </p:sp>
      <p:pic>
        <p:nvPicPr>
          <p:cNvPr id="77828"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10363" y="2155825"/>
            <a:ext cx="1774825" cy="437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834928"/>
      </p:ext>
    </p:extLst>
  </p:cSld>
  <p:clrMapOvr>
    <a:masterClrMapping/>
  </p:clrMapOvr>
  <p:transition spd="med">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8850" name="Content Placeholder 2"/>
          <p:cNvSpPr>
            <a:spLocks noGrp="1"/>
          </p:cNvSpPr>
          <p:nvPr>
            <p:ph idx="1"/>
          </p:nvPr>
        </p:nvSpPr>
        <p:spPr bwMode="auto">
          <a:xfrm>
            <a:off x="457200" y="2592388"/>
            <a:ext cx="5699125" cy="31400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bg-BG" altLang="bg-BG" sz="2200" dirty="0">
                <a:latin typeface="Arial Narrow" panose="020B0606020202030204" pitchFamily="34" charset="0"/>
                <a:cs typeface="Arial" panose="020B0604020202020204" pitchFamily="34" charset="0"/>
              </a:rPr>
              <a:t>Формула без алкохол, со омекнувачки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и навлажнувачки состојки за нежна, заштитена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и регенерирана кожа</a:t>
            </a:r>
            <a:endParaRPr lang="en-GB" altLang="bg-BG" sz="2200" dirty="0">
              <a:latin typeface="Arial Narrow" panose="020B0606020202030204" pitchFamily="34" charset="0"/>
              <a:cs typeface="Arial" panose="020B0604020202020204" pitchFamily="34" charset="0"/>
            </a:endParaRPr>
          </a:p>
          <a:p>
            <a:pPr eaLnBrk="1" hangingPunct="1"/>
            <a:r>
              <a:rPr lang="bg-BG" altLang="bg-BG" sz="2200" dirty="0">
                <a:latin typeface="Arial Narrow" panose="020B0606020202030204" pitchFamily="34" charset="0"/>
                <a:cs typeface="Arial" panose="020B0604020202020204" pitchFamily="34" charset="0"/>
              </a:rPr>
              <a:t>Идеален за смирување на иритираната кожа по бричењето</a:t>
            </a:r>
            <a:r>
              <a:rPr lang="en-GB" altLang="bg-BG" sz="2200" dirty="0">
                <a:latin typeface="Arial Narrow" panose="020B0606020202030204" pitchFamily="34" charset="0"/>
                <a:cs typeface="Arial" panose="020B0604020202020204" pitchFamily="34" charset="0"/>
              </a:rPr>
              <a:t> </a:t>
            </a:r>
            <a:endParaRPr lang="bg-BG" altLang="bg-BG" sz="2200" dirty="0">
              <a:latin typeface="Arial Narrow" panose="020B0606020202030204" pitchFamily="34" charset="0"/>
              <a:cs typeface="Arial" panose="020B0604020202020204" pitchFamily="34" charset="0"/>
            </a:endParaRPr>
          </a:p>
          <a:p>
            <a:pPr eaLnBrk="1" hangingPunct="1"/>
            <a:r>
              <a:rPr lang="bg-BG" altLang="bg-BG" sz="2200" dirty="0">
                <a:latin typeface="Arial Narrow" panose="020B0606020202030204" pitchFamily="34" charset="0"/>
                <a:cs typeface="Arial" panose="020B0604020202020204" pitchFamily="34" charset="0"/>
              </a:rPr>
              <a:t>Пријатен мирис</a:t>
            </a:r>
            <a:endParaRPr lang="en-GB" altLang="bg-BG" sz="2200" dirty="0">
              <a:latin typeface="Arial Narrow" panose="020B0606020202030204" pitchFamily="34" charset="0"/>
              <a:cs typeface="Arial" panose="020B0604020202020204" pitchFamily="34" charset="0"/>
            </a:endParaRPr>
          </a:p>
          <a:p>
            <a:pPr eaLnBrk="1" hangingPunct="1"/>
            <a:r>
              <a:rPr lang="bg-BG" altLang="bg-BG" sz="2200" dirty="0">
                <a:latin typeface="Arial Narrow" panose="020B0606020202030204" pitchFamily="34" charset="0"/>
                <a:cs typeface="Arial" panose="020B0604020202020204" pitchFamily="34" charset="0"/>
              </a:rPr>
              <a:t>Содржи</a:t>
            </a:r>
            <a:r>
              <a:rPr lang="en-GB"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хиалуронска киселина,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за да го чува младешкиот изглед на кожата</a:t>
            </a:r>
            <a:endParaRPr lang="en-GB" altLang="bg-BG" sz="2200" dirty="0">
              <a:latin typeface="Arial Narrow" panose="020B0606020202030204" pitchFamily="34" charset="0"/>
              <a:cs typeface="Arial" panose="020B0604020202020204" pitchFamily="34" charset="0"/>
            </a:endParaRPr>
          </a:p>
        </p:txBody>
      </p:sp>
      <p:sp>
        <p:nvSpPr>
          <p:cNvPr id="72707"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Лична хигиена</a:t>
            </a:r>
            <a:r>
              <a:rPr lang="en-GB" altLang="bg-BG" sz="3200" cap="small" dirty="0">
                <a:solidFill>
                  <a:schemeClr val="bg1"/>
                </a:solidFill>
                <a:ea typeface="+mj-ea"/>
                <a:cs typeface="Arial" panose="020B0604020202020204" pitchFamily="34" charset="0"/>
              </a:rPr>
              <a:t> </a:t>
            </a:r>
            <a:endParaRPr lang="bg-BG" altLang="bg-BG" sz="3200" cap="small" dirty="0">
              <a:solidFill>
                <a:schemeClr val="bg1"/>
              </a:solidFill>
              <a:ea typeface="+mj-ea"/>
              <a:cs typeface="Arial" panose="020B0604020202020204" pitchFamily="34" charset="0"/>
            </a:endParaRPr>
          </a:p>
          <a:p>
            <a:pPr eaLnBrk="1" hangingPunct="1">
              <a:defRPr/>
            </a:pPr>
            <a:r>
              <a:rPr lang="bg-BG" altLang="bg-BG" sz="3200" cap="small" dirty="0">
                <a:solidFill>
                  <a:schemeClr val="bg1"/>
                </a:solidFill>
                <a:ea typeface="+mj-ea"/>
                <a:cs typeface="Arial" panose="020B0604020202020204" pitchFamily="34" charset="0"/>
              </a:rPr>
              <a:t>Балсам за после бричење</a:t>
            </a:r>
            <a:endParaRPr lang="en-GB" altLang="bg-BG" sz="3200" cap="small" dirty="0">
              <a:solidFill>
                <a:schemeClr val="bg1"/>
              </a:solidFill>
              <a:ea typeface="+mj-ea"/>
              <a:cs typeface="Arial" panose="020B0604020202020204" pitchFamily="34" charset="0"/>
            </a:endParaRPr>
          </a:p>
        </p:txBody>
      </p:sp>
      <p:pic>
        <p:nvPicPr>
          <p:cNvPr id="78852"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8463" y="2235200"/>
            <a:ext cx="1681162" cy="4225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9696262"/>
      </p:ext>
    </p:extLst>
  </p:cSld>
  <p:clrMapOvr>
    <a:masterClrMapping/>
  </p:clrMapOvr>
  <p:transition spd="med">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79874" name="Content Placeholder 2"/>
          <p:cNvSpPr>
            <a:spLocks noGrp="1"/>
          </p:cNvSpPr>
          <p:nvPr>
            <p:ph idx="1"/>
          </p:nvPr>
        </p:nvSpPr>
        <p:spPr bwMode="auto">
          <a:xfrm>
            <a:off x="457200" y="2376488"/>
            <a:ext cx="6491064" cy="3716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Формула базирана на чист гел од алое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за сјајна, мека и лесна за оформување коса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Стабилизираниот гел од алое вера има благотворно дејство на косата и скалпот</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ru-RU" altLang="bg-BG" sz="2200" dirty="0">
                <a:latin typeface="Arial Narrow" panose="020B0606020202030204" pitchFamily="34" charset="0"/>
                <a:cs typeface="Arial" panose="020B0604020202020204" pitchFamily="34" charset="0"/>
              </a:rPr>
              <a:t>Маслото од јојоба има кератинизирачки ефект, ја потенцира природната боја и сјајот на косата</a:t>
            </a:r>
            <a:endParaRPr lang="bg-BG"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Со бугарско етерично масло од лаванда и масло од шипки, содржи и витамини А и С</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Со балансиран </a:t>
            </a:r>
            <a:r>
              <a:rPr lang="en-GB" altLang="bg-BG" sz="2200" dirty="0">
                <a:latin typeface="Arial Narrow" panose="020B0606020202030204" pitchFamily="34" charset="0"/>
                <a:cs typeface="Arial" panose="020B0604020202020204" pitchFamily="34" charset="0"/>
              </a:rPr>
              <a:t>pH</a:t>
            </a:r>
            <a:r>
              <a:rPr lang="bg-BG" altLang="bg-BG" sz="2200" dirty="0">
                <a:latin typeface="Arial Narrow" panose="020B0606020202030204" pitchFamily="34" charset="0"/>
                <a:cs typeface="Arial" panose="020B0604020202020204" pitchFamily="34" charset="0"/>
              </a:rPr>
              <a:t> и без сулфати</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Погоден за сите типови коса</a:t>
            </a:r>
            <a:endParaRPr lang="en-GB" altLang="bg-BG" sz="2200" dirty="0">
              <a:latin typeface="Arial Narrow" panose="020B0606020202030204" pitchFamily="34" charset="0"/>
              <a:cs typeface="Arial" panose="020B0604020202020204" pitchFamily="34" charset="0"/>
            </a:endParaRPr>
          </a:p>
        </p:txBody>
      </p:sp>
      <p:sp>
        <p:nvSpPr>
          <p:cNvPr id="73731" name="Title 1"/>
          <p:cNvSpPr txBox="1">
            <a:spLocks/>
          </p:cNvSpPr>
          <p:nvPr/>
        </p:nvSpPr>
        <p:spPr bwMode="auto">
          <a:xfrm>
            <a:off x="457200" y="792163"/>
            <a:ext cx="60436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Лична хигиена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Шампон од алое и јојоба</a:t>
            </a:r>
            <a:endParaRPr lang="en-GB" altLang="bg-BG" sz="3200" cap="small" dirty="0">
              <a:solidFill>
                <a:schemeClr val="bg1"/>
              </a:solidFill>
              <a:ea typeface="+mj-ea"/>
              <a:cs typeface="Arial" panose="020B0604020202020204" pitchFamily="34" charset="0"/>
            </a:endParaRPr>
          </a:p>
        </p:txBody>
      </p:sp>
      <p:pic>
        <p:nvPicPr>
          <p:cNvPr id="79876"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134350" y="2287588"/>
            <a:ext cx="10316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9528790"/>
      </p:ext>
    </p:extLst>
  </p:cSld>
  <p:clrMapOvr>
    <a:masterClrMapping/>
  </p:clrMapOvr>
  <p:transition spd="med">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0898" name="Content Placeholder 2"/>
          <p:cNvSpPr>
            <a:spLocks noGrp="1"/>
          </p:cNvSpPr>
          <p:nvPr>
            <p:ph idx="1"/>
          </p:nvPr>
        </p:nvSpPr>
        <p:spPr bwMode="auto">
          <a:xfrm>
            <a:off x="457200" y="2376488"/>
            <a:ext cx="6130925" cy="37163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buClr>
                <a:srgbClr val="003419"/>
              </a:buClr>
            </a:pPr>
            <a:r>
              <a:rPr lang="ru-RU" altLang="bg-BG" sz="2200" dirty="0">
                <a:latin typeface="Arial Narrow" panose="020B0606020202030204" pitchFamily="34" charset="0"/>
                <a:cs typeface="Arial" panose="020B0604020202020204" pitchFamily="34" charset="0"/>
              </a:rPr>
              <a:t>Витамини од В комплекс, масла од макадамија и јојоба и бугарско етерично масло од лаванда се грижат за сјајот на косата, го навлажнуваат скалпот и го олеснуваат расчешлувањето и оформувањето</a:t>
            </a:r>
          </a:p>
          <a:p>
            <a:pPr eaLnBrk="1" hangingPunct="1">
              <a:buClr>
                <a:srgbClr val="003419"/>
              </a:buClr>
            </a:pPr>
            <a:r>
              <a:rPr lang="bg-BG" altLang="bg-BG" sz="2200" dirty="0">
                <a:latin typeface="Arial Narrow" panose="020B0606020202030204" pitchFamily="34" charset="0"/>
                <a:cs typeface="Arial" panose="020B0604020202020204" pitchFamily="34" charset="0"/>
              </a:rPr>
              <a:t>Стабилизираниот гел од алое вера има благотворно дејство на косата и скалпот </a:t>
            </a:r>
          </a:p>
          <a:p>
            <a:pPr eaLnBrk="1" hangingPunct="1">
              <a:buClr>
                <a:srgbClr val="003419"/>
              </a:buClr>
            </a:pPr>
            <a:r>
              <a:rPr lang="ru-RU" altLang="bg-BG" sz="2200" dirty="0">
                <a:latin typeface="Arial Narrow" panose="020B0606020202030204" pitchFamily="34" charset="0"/>
                <a:cs typeface="Arial" panose="020B0604020202020204" pitchFamily="34" charset="0"/>
              </a:rPr>
              <a:t>рН-балансирана формула, која ја покрива целата коса за да ја намали појавата на расцветани врвови</a:t>
            </a:r>
            <a:endParaRPr lang="bg-BG"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За најдобри резултати, користете по миењето со шампонот од алое и јојоба</a:t>
            </a:r>
          </a:p>
          <a:p>
            <a:pPr eaLnBrk="1" hangingPunct="1">
              <a:buClr>
                <a:srgbClr val="003419"/>
              </a:buClr>
            </a:pPr>
            <a:r>
              <a:rPr lang="bg-BG" altLang="bg-BG" sz="2200" dirty="0">
                <a:latin typeface="Arial Narrow" panose="020B0606020202030204" pitchFamily="34" charset="0"/>
                <a:cs typeface="Arial" panose="020B0604020202020204" pitchFamily="34" charset="0"/>
              </a:rPr>
              <a:t>Може да се користи и без плакнење</a:t>
            </a:r>
          </a:p>
        </p:txBody>
      </p:sp>
      <p:sp>
        <p:nvSpPr>
          <p:cNvPr id="74755" name="Title 1"/>
          <p:cNvSpPr txBox="1">
            <a:spLocks/>
          </p:cNvSpPr>
          <p:nvPr/>
        </p:nvSpPr>
        <p:spPr bwMode="auto">
          <a:xfrm>
            <a:off x="28575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Лична хигиена</a:t>
            </a:r>
            <a:endParaRPr lang="en-GB" altLang="bg-BG" sz="3200" cap="small" dirty="0">
              <a:solidFill>
                <a:schemeClr val="bg1"/>
              </a:solidFill>
              <a:ea typeface="+mj-ea"/>
              <a:cs typeface="Arial" panose="020B0604020202020204" pitchFamily="34" charset="0"/>
            </a:endParaRPr>
          </a:p>
          <a:p>
            <a:pPr eaLnBrk="1" hangingPunct="1">
              <a:defRPr/>
            </a:pPr>
            <a:r>
              <a:rPr lang="bg-BG" altLang="bg-BG" sz="3200" cap="small" dirty="0">
                <a:solidFill>
                  <a:schemeClr val="bg1"/>
                </a:solidFill>
                <a:ea typeface="+mj-ea"/>
                <a:cs typeface="Arial" panose="020B0604020202020204" pitchFamily="34" charset="0"/>
              </a:rPr>
              <a:t>Балсам од алое и јојоба</a:t>
            </a:r>
            <a:endParaRPr lang="en-GB" altLang="bg-BG" sz="3200" cap="small" dirty="0">
              <a:solidFill>
                <a:schemeClr val="bg1"/>
              </a:solidFill>
              <a:ea typeface="+mj-ea"/>
              <a:cs typeface="Arial" panose="020B0604020202020204" pitchFamily="34" charset="0"/>
            </a:endParaRPr>
          </a:p>
        </p:txBody>
      </p:sp>
      <p:pic>
        <p:nvPicPr>
          <p:cNvPr id="80900"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7164661" y="2276475"/>
            <a:ext cx="1012279" cy="422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4621035"/>
      </p:ext>
    </p:extLst>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3010" name="Content Placeholder 2"/>
          <p:cNvSpPr>
            <a:spLocks noGrp="1"/>
          </p:cNvSpPr>
          <p:nvPr>
            <p:ph idx="1"/>
          </p:nvPr>
        </p:nvSpPr>
        <p:spPr bwMode="auto">
          <a:xfrm>
            <a:off x="438150" y="2387600"/>
            <a:ext cx="8094663" cy="40655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100" dirty="0">
                <a:latin typeface="Arial Narrow" panose="020B0606020202030204" pitchFamily="34" charset="0"/>
                <a:cs typeface="Arial" panose="020B0604020202020204" pitchFamily="34" charset="0"/>
              </a:rPr>
              <a:t>Во 1862 г. Георг Еберс прв открива древни сведоштва за неговата употреба на египетски папирус од 1552 г. п.н.е.</a:t>
            </a:r>
            <a:r>
              <a:rPr lang="en-GB" altLang="bg-BG" sz="2100" dirty="0">
                <a:latin typeface="Arial Narrow" panose="020B0606020202030204" pitchFamily="34" charset="0"/>
                <a:cs typeface="Arial" panose="020B0604020202020204" pitchFamily="34" charset="0"/>
              </a:rPr>
              <a:t> </a:t>
            </a:r>
            <a:endParaRPr lang="bg-BG"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Други истражувања покажуваат дека било користено и од кинеската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и индиската древна култура</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Древногрчки и римски лекари како Диоскорид и Плиниј Стари</a:t>
            </a:r>
            <a:r>
              <a:rPr lang="en-GB" altLang="bg-BG" sz="2100" dirty="0">
                <a:latin typeface="Arial Narrow" panose="020B0606020202030204" pitchFamily="34" charset="0"/>
                <a:cs typeface="Arial" panose="020B0604020202020204" pitchFamily="34" charset="0"/>
              </a:rPr>
              <a:t> </a:t>
            </a:r>
            <a:r>
              <a:rPr lang="mk-MK" altLang="bg-BG" sz="2100" dirty="0">
                <a:latin typeface="Arial Narrow" panose="020B0606020202030204" pitchFamily="34" charset="0"/>
                <a:cs typeface="Arial" panose="020B0604020202020204" pitchFamily="34" charset="0"/>
              </a:rPr>
              <a:t>имале корист</a:t>
            </a:r>
            <a:r>
              <a:rPr lang="bg-BG" altLang="bg-BG" sz="2100" dirty="0">
                <a:latin typeface="Arial Narrow" panose="020B0606020202030204" pitchFamily="34" charset="0"/>
                <a:cs typeface="Arial" panose="020B0604020202020204" pitchFamily="34" charset="0"/>
              </a:rPr>
              <a:t> од неговите квалитети. Легендите велат дека Аристотел го убедил Александар Велики во 333 г. п.н.е. да  го освои островот Сокотра, каде се одгледувало алое, за да може да ги лекува ранетите војници </a:t>
            </a:r>
          </a:p>
          <a:p>
            <a:pPr eaLnBrk="1" hangingPunct="1">
              <a:buClr>
                <a:srgbClr val="003419"/>
              </a:buClr>
            </a:pPr>
            <a:r>
              <a:rPr lang="bg-BG" altLang="bg-BG" sz="2100" dirty="0">
                <a:latin typeface="Arial Narrow" panose="020B0606020202030204" pitchFamily="34" charset="0"/>
                <a:cs typeface="Arial" panose="020B0604020202020204" pitchFamily="34" charset="0"/>
              </a:rPr>
              <a:t>Растението го користеле египетските царици Нефертити и Клеопатра за да ја зачуваат нивната легендарна убавина</a:t>
            </a:r>
            <a:endParaRPr lang="en-GB" altLang="bg-BG" sz="2100" dirty="0">
              <a:latin typeface="Arial Narrow" panose="020B0606020202030204" pitchFamily="34" charset="0"/>
              <a:cs typeface="Arial" panose="020B0604020202020204" pitchFamily="34" charset="0"/>
            </a:endParaRPr>
          </a:p>
        </p:txBody>
      </p:sp>
      <p:sp>
        <p:nvSpPr>
          <p:cNvPr id="4" name="Title 1"/>
          <p:cNvSpPr txBox="1">
            <a:spLocks/>
          </p:cNvSpPr>
          <p:nvPr/>
        </p:nvSpPr>
        <p:spPr>
          <a:xfrm>
            <a:off x="422275" y="801688"/>
            <a:ext cx="8229600" cy="1314450"/>
          </a:xfrm>
          <a:prstGeom prst="rect">
            <a:avLst/>
          </a:prstGeom>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600" cap="small" dirty="0">
                <a:solidFill>
                  <a:schemeClr val="bg1"/>
                </a:solidFill>
                <a:ea typeface="+mj-ea"/>
                <a:cs typeface="Arial" panose="020B0604020202020204" pitchFamily="34" charset="0"/>
              </a:rPr>
              <a:t>Зошто алое? Историјата</a:t>
            </a:r>
            <a:endParaRPr lang="en-GB" altLang="bg-BG" sz="3600" cap="small" dirty="0">
              <a:solidFill>
                <a:schemeClr val="bg1"/>
              </a:solidFill>
              <a:ea typeface="+mj-ea"/>
              <a:cs typeface="Arial" panose="020B0604020202020204" pitchFamily="34" charset="0"/>
            </a:endParaRPr>
          </a:p>
        </p:txBody>
      </p:sp>
    </p:spTree>
    <p:extLst>
      <p:ext uri="{BB962C8B-B14F-4D97-AF65-F5344CB8AC3E}">
        <p14:creationId xmlns:p14="http://schemas.microsoft.com/office/powerpoint/2010/main" val="3802957462"/>
      </p:ext>
    </p:extLst>
  </p:cSld>
  <p:clrMapOvr>
    <a:masterClrMapping/>
  </p:clrMapOvr>
  <p:transition spd="med">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1922" name="Content Placeholder 2"/>
          <p:cNvSpPr>
            <a:spLocks noGrp="1"/>
          </p:cNvSpPr>
          <p:nvPr>
            <p:ph idx="1"/>
          </p:nvPr>
        </p:nvSpPr>
        <p:spPr bwMode="auto">
          <a:xfrm>
            <a:off x="457200" y="2376488"/>
            <a:ext cx="5554663" cy="40052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100" dirty="0">
                <a:latin typeface="Arial Narrow" panose="020B0606020202030204" pitchFamily="34" charset="0"/>
                <a:cs typeface="Arial" panose="020B0604020202020204" pitchFamily="34" charset="0"/>
              </a:rPr>
              <a:t>Кожата е најголемиот човечки орган,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таа го штити телото и ја одржува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неговата влажност</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Кожата има</a:t>
            </a:r>
            <a:r>
              <a:rPr lang="en-GB" altLang="bg-BG" sz="2100" dirty="0">
                <a:latin typeface="Arial Narrow" panose="020B0606020202030204" pitchFamily="34" charset="0"/>
                <a:cs typeface="Arial" panose="020B0604020202020204" pitchFamily="34" charset="0"/>
              </a:rPr>
              <a:t> </a:t>
            </a:r>
            <a:r>
              <a:rPr lang="bg-BG" altLang="bg-BG" sz="2100" dirty="0">
                <a:latin typeface="Arial Narrow" panose="020B0606020202030204" pitchFamily="34" charset="0"/>
                <a:cs typeface="Arial" panose="020B0604020202020204" pitchFamily="34" charset="0"/>
              </a:rPr>
              <a:t>исклучително важна улога</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за добриот надворешен изглед и самодоверба</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Секојдневната нега на кожата е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од првостепено значење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за нејзината заштита и регенерација</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Нашите козметички производи се создадени да ја заштитуваат кожата од стареење и да ја омекнуваат и подмладуваат</a:t>
            </a:r>
            <a:endParaRPr lang="en-GB" altLang="bg-BG" sz="2100" dirty="0">
              <a:latin typeface="Arial Narrow" panose="020B0606020202030204" pitchFamily="34" charset="0"/>
              <a:cs typeface="Arial" panose="020B0604020202020204" pitchFamily="34" charset="0"/>
            </a:endParaRPr>
          </a:p>
        </p:txBody>
      </p:sp>
      <p:sp>
        <p:nvSpPr>
          <p:cNvPr id="7577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Производите на Форевер</a:t>
            </a:r>
            <a:r>
              <a:rPr lang="en-GB" altLang="bg-BG" sz="3200" cap="small" dirty="0">
                <a:solidFill>
                  <a:schemeClr val="bg1"/>
                </a:solidFill>
                <a:ea typeface="+mj-ea"/>
                <a:cs typeface="Arial" panose="020B0604020202020204" pitchFamily="34" charset="0"/>
              </a:rPr>
              <a:t> </a:t>
            </a:r>
            <a:endParaRPr lang="bg-BG" altLang="bg-BG" sz="3200" cap="small" dirty="0">
              <a:solidFill>
                <a:schemeClr val="bg1"/>
              </a:solidFill>
              <a:ea typeface="+mj-ea"/>
              <a:cs typeface="Arial" panose="020B0604020202020204" pitchFamily="34" charset="0"/>
            </a:endParaRPr>
          </a:p>
          <a:p>
            <a:pPr eaLnBrk="1" hangingPunct="1">
              <a:defRPr/>
            </a:pPr>
            <a:r>
              <a:rPr lang="bg-BG" altLang="bg-BG" sz="3200" cap="small" dirty="0">
                <a:solidFill>
                  <a:schemeClr val="bg1"/>
                </a:solidFill>
                <a:ea typeface="+mj-ea"/>
                <a:cs typeface="Arial" panose="020B0604020202020204" pitchFamily="34" charset="0"/>
              </a:rPr>
              <a:t>Нега на кожата</a:t>
            </a:r>
            <a:endParaRPr lang="en-GB" altLang="bg-BG" sz="3200" cap="small" dirty="0">
              <a:solidFill>
                <a:schemeClr val="bg1"/>
              </a:solidFill>
              <a:ea typeface="+mj-ea"/>
              <a:cs typeface="Arial" panose="020B0604020202020204" pitchFamily="34" charset="0"/>
            </a:endParaRPr>
          </a:p>
        </p:txBody>
      </p:sp>
      <p:pic>
        <p:nvPicPr>
          <p:cNvPr id="81924" name="Picture 4" descr="Page-36.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286000"/>
            <a:ext cx="2438400" cy="39068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8770240"/>
      </p:ext>
    </p:extLst>
  </p:cSld>
  <p:clrMapOvr>
    <a:masterClrMapping/>
  </p:clrMapOvr>
  <p:transition spd="med">
    <p:fade/>
  </p:transition>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2946" name="Content Placeholder 2"/>
          <p:cNvSpPr>
            <a:spLocks noGrp="1"/>
          </p:cNvSpPr>
          <p:nvPr>
            <p:ph idx="1"/>
          </p:nvPr>
        </p:nvSpPr>
        <p:spPr bwMode="auto">
          <a:xfrm>
            <a:off x="457200" y="2376488"/>
            <a:ext cx="6172200" cy="3860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Основна состојка – стабилизиран гел од алое вера</a:t>
            </a:r>
          </a:p>
          <a:p>
            <a:pPr eaLnBrk="1" hangingPunct="1">
              <a:buClr>
                <a:srgbClr val="003419"/>
              </a:buClr>
            </a:pPr>
            <a:r>
              <a:rPr lang="bg-BG" altLang="bg-BG" sz="2200" dirty="0">
                <a:latin typeface="Arial Narrow" panose="020B0606020202030204" pitchFamily="34" charset="0"/>
                <a:cs typeface="Arial" panose="020B0604020202020204" pitchFamily="34" charset="0"/>
              </a:rPr>
              <a:t>Содржи колаген и еластин за мазна, мека и еластична кожа, истовремено го задржува  природниот pH-баланс</a:t>
            </a:r>
          </a:p>
          <a:p>
            <a:pPr eaLnBrk="1" hangingPunct="1">
              <a:buClr>
                <a:srgbClr val="003419"/>
              </a:buClr>
            </a:pPr>
            <a:r>
              <a:rPr lang="bg-BG" altLang="bg-BG" sz="2200" dirty="0">
                <a:latin typeface="Arial Narrow" panose="020B0606020202030204" pitchFamily="34" charset="0"/>
                <a:cs typeface="Arial" panose="020B0604020202020204" pitchFamily="34" charset="0"/>
              </a:rPr>
              <a:t>Ја обновува изгубената влажност</a:t>
            </a:r>
          </a:p>
          <a:p>
            <a:pPr eaLnBrk="1" hangingPunct="1">
              <a:buClr>
                <a:srgbClr val="003419"/>
              </a:buClr>
            </a:pPr>
            <a:r>
              <a:rPr lang="bg-BG" altLang="bg-BG" sz="2200" dirty="0">
                <a:latin typeface="Arial Narrow" panose="020B0606020202030204" pitchFamily="34" charset="0"/>
                <a:cs typeface="Arial" panose="020B0604020202020204" pitchFamily="34" charset="0"/>
              </a:rPr>
              <a:t>Одличен крем за лице, раце и тело</a:t>
            </a:r>
          </a:p>
          <a:p>
            <a:pPr eaLnBrk="1" hangingPunct="1">
              <a:buClr>
                <a:srgbClr val="003419"/>
              </a:buClr>
            </a:pPr>
            <a:r>
              <a:rPr lang="bg-BG" altLang="bg-BG" sz="2200" dirty="0">
                <a:latin typeface="Arial Narrow" panose="020B0606020202030204" pitchFamily="34" charset="0"/>
                <a:cs typeface="Arial" panose="020B0604020202020204" pitchFamily="34" charset="0"/>
              </a:rPr>
              <a:t>Богата конзистентност</a:t>
            </a:r>
          </a:p>
          <a:p>
            <a:pPr eaLnBrk="1" hangingPunct="1">
              <a:buClr>
                <a:srgbClr val="003419"/>
              </a:buClr>
            </a:pPr>
            <a:r>
              <a:rPr lang="bg-BG" altLang="bg-BG" sz="2200" dirty="0">
                <a:latin typeface="Arial Narrow" panose="020B0606020202030204" pitchFamily="34" charset="0"/>
                <a:cs typeface="Arial" panose="020B0604020202020204" pitchFamily="34" charset="0"/>
              </a:rPr>
              <a:t>Не содржи ланолин</a:t>
            </a:r>
          </a:p>
          <a:p>
            <a:pPr eaLnBrk="1" hangingPunct="1">
              <a:buClr>
                <a:srgbClr val="003419"/>
              </a:buClr>
            </a:pPr>
            <a:r>
              <a:rPr lang="bg-BG" altLang="bg-BG" sz="2200" dirty="0">
                <a:latin typeface="Arial Narrow" panose="020B0606020202030204" pitchFamily="34" charset="0"/>
                <a:cs typeface="Arial" panose="020B0604020202020204" pitchFamily="34" charset="0"/>
              </a:rPr>
              <a:t>Погоден при егзема или псоријаза</a:t>
            </a:r>
          </a:p>
        </p:txBody>
      </p:sp>
      <p:sp>
        <p:nvSpPr>
          <p:cNvPr id="7680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Нега на кожата</a:t>
            </a:r>
            <a:r>
              <a:rPr lang="en-GB" altLang="bg-BG" sz="3200" cap="small" dirty="0">
                <a:solidFill>
                  <a:schemeClr val="bg1"/>
                </a:solidFill>
                <a:ea typeface="+mj-ea"/>
                <a:cs typeface="Arial" panose="020B0604020202020204" pitchFamily="34" charset="0"/>
              </a:rPr>
              <a:t> </a:t>
            </a:r>
          </a:p>
          <a:p>
            <a:pPr eaLnBrk="1" hangingPunct="1">
              <a:defRPr/>
            </a:pPr>
            <a:r>
              <a:rPr lang="bg-BG" altLang="bg-BG" sz="3200" cap="small" dirty="0">
                <a:solidFill>
                  <a:schemeClr val="bg1"/>
                </a:solidFill>
                <a:ea typeface="+mj-ea"/>
                <a:cs typeface="Arial" panose="020B0604020202020204" pitchFamily="34" charset="0"/>
              </a:rPr>
              <a:t>Хидратантен алое лосион</a:t>
            </a:r>
            <a:endParaRPr lang="en-GB" altLang="bg-BG" sz="3200" cap="small" dirty="0">
              <a:solidFill>
                <a:schemeClr val="bg1"/>
              </a:solidFill>
              <a:ea typeface="+mj-ea"/>
              <a:cs typeface="Arial" panose="020B0604020202020204" pitchFamily="34" charset="0"/>
            </a:endParaRPr>
          </a:p>
        </p:txBody>
      </p:sp>
      <p:pic>
        <p:nvPicPr>
          <p:cNvPr id="82948"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5138" y="2193925"/>
            <a:ext cx="1527175"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110396"/>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3970" name="Content Placeholder 2"/>
          <p:cNvSpPr>
            <a:spLocks noGrp="1"/>
          </p:cNvSpPr>
          <p:nvPr>
            <p:ph idx="1"/>
          </p:nvPr>
        </p:nvSpPr>
        <p:spPr bwMode="auto">
          <a:xfrm>
            <a:off x="439738" y="2349500"/>
            <a:ext cx="6219825" cy="37433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Основна состојка – стабилизиран алое вера гел</a:t>
            </a:r>
            <a:r>
              <a:rPr lang="en-GB" altLang="bg-BG" sz="2200" dirty="0">
                <a:latin typeface="Arial Narrow" panose="020B0606020202030204" pitchFamily="34" charset="0"/>
                <a:cs typeface="Arial" panose="020B0604020202020204" pitchFamily="34" charset="0"/>
              </a:rPr>
              <a:t> </a:t>
            </a:r>
          </a:p>
          <a:p>
            <a:pPr eaLnBrk="1" hangingPunct="1">
              <a:buClr>
                <a:srgbClr val="003419"/>
              </a:buClr>
            </a:pPr>
            <a:r>
              <a:rPr lang="bg-BG" altLang="bg-BG" sz="2200" dirty="0">
                <a:latin typeface="Arial Narrow" panose="020B0606020202030204" pitchFamily="34" charset="0"/>
                <a:cs typeface="Arial" panose="020B0604020202020204" pitchFamily="34" charset="0"/>
              </a:rPr>
              <a:t>Содржи и масло од јојоба</a:t>
            </a:r>
            <a:r>
              <a:rPr lang="en-GB"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витамин</a:t>
            </a:r>
            <a:r>
              <a:rPr lang="en-GB" altLang="bg-BG" sz="2200" dirty="0">
                <a:latin typeface="Arial Narrow" panose="020B0606020202030204" pitchFamily="34" charset="0"/>
                <a:cs typeface="Arial" panose="020B0604020202020204" pitchFamily="34" charset="0"/>
              </a:rPr>
              <a:t> E, </a:t>
            </a:r>
            <a:r>
              <a:rPr lang="bg-BG" altLang="bg-BG" sz="2200" dirty="0">
                <a:latin typeface="Arial Narrow" panose="020B0606020202030204" pitchFamily="34" charset="0"/>
                <a:cs typeface="Arial" panose="020B0604020202020204" pitchFamily="34" charset="0"/>
              </a:rPr>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колаген и еластин, за мека и хидратирана кожа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Погоден за сува или иритирана кожа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Одличен хидратант за лице, раце и тело</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Пофина конзистентност од хидратантниот лосион</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Одлично хидратира после сонце</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Одлично смирувачко средство </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Погоден при егзема или псоријаза</a:t>
            </a:r>
            <a:endParaRPr lang="en-GB" altLang="bg-BG" sz="2200" dirty="0">
              <a:latin typeface="Arial Narrow" panose="020B0606020202030204" pitchFamily="34" charset="0"/>
              <a:cs typeface="Arial" panose="020B0604020202020204" pitchFamily="34" charset="0"/>
            </a:endParaRPr>
          </a:p>
        </p:txBody>
      </p:sp>
      <p:sp>
        <p:nvSpPr>
          <p:cNvPr id="77827" name="Title 1"/>
          <p:cNvSpPr txBox="1">
            <a:spLocks/>
          </p:cNvSpPr>
          <p:nvPr/>
        </p:nvSpPr>
        <p:spPr bwMode="auto">
          <a:xfrm>
            <a:off x="457200" y="792163"/>
            <a:ext cx="598646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Нега на кожата</a:t>
            </a:r>
            <a:r>
              <a:rPr lang="en-GB" altLang="bg-BG" sz="3200" cap="small" dirty="0">
                <a:solidFill>
                  <a:schemeClr val="bg1"/>
                </a:solidFill>
                <a:ea typeface="+mj-ea"/>
                <a:cs typeface="Arial" panose="020B0604020202020204" pitchFamily="34" charset="0"/>
              </a:rPr>
              <a:t> </a:t>
            </a:r>
            <a:endParaRPr lang="bg-BG" altLang="bg-BG" sz="3200" cap="small" dirty="0">
              <a:solidFill>
                <a:schemeClr val="bg1"/>
              </a:solidFill>
              <a:ea typeface="+mj-ea"/>
              <a:cs typeface="Arial" panose="020B0604020202020204" pitchFamily="34" charset="0"/>
            </a:endParaRPr>
          </a:p>
          <a:p>
            <a:pPr eaLnBrk="1" hangingPunct="1">
              <a:defRPr/>
            </a:pPr>
            <a:r>
              <a:rPr lang="bg-BG" altLang="bg-BG" sz="3200" cap="small" dirty="0">
                <a:solidFill>
                  <a:schemeClr val="bg1"/>
                </a:solidFill>
                <a:ea typeface="+mj-ea"/>
                <a:cs typeface="Arial" panose="020B0604020202020204" pitchFamily="34" charset="0"/>
              </a:rPr>
              <a:t>Алое лосион</a:t>
            </a:r>
            <a:endParaRPr lang="en-GB" altLang="bg-BG" sz="3200" cap="small" dirty="0">
              <a:solidFill>
                <a:schemeClr val="bg1"/>
              </a:solidFill>
              <a:ea typeface="+mj-ea"/>
              <a:cs typeface="Arial" panose="020B0604020202020204" pitchFamily="34" charset="0"/>
            </a:endParaRPr>
          </a:p>
        </p:txBody>
      </p:sp>
      <p:pic>
        <p:nvPicPr>
          <p:cNvPr id="83972"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92900" y="2171700"/>
            <a:ext cx="1728788"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8548131"/>
      </p:ext>
    </p:extLst>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4994" name="Content Placeholder 2"/>
          <p:cNvSpPr>
            <a:spLocks noGrp="1"/>
          </p:cNvSpPr>
          <p:nvPr>
            <p:ph idx="1"/>
          </p:nvPr>
        </p:nvSpPr>
        <p:spPr bwMode="auto">
          <a:xfrm>
            <a:off x="428625" y="2276475"/>
            <a:ext cx="6315075" cy="396081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Основна состојка – стабилизиран алое вера гел</a:t>
            </a:r>
            <a:r>
              <a:rPr lang="en-GB" altLang="bg-BG" sz="2200" dirty="0">
                <a:latin typeface="Arial Narrow" panose="020B0606020202030204" pitchFamily="34" charset="0"/>
                <a:cs typeface="Arial" panose="020B0604020202020204" pitchFamily="34" charset="0"/>
              </a:rPr>
              <a:t> </a:t>
            </a:r>
          </a:p>
          <a:p>
            <a:pPr eaLnBrk="1" hangingPunct="1">
              <a:buClr>
                <a:srgbClr val="003419"/>
              </a:buClr>
            </a:pPr>
            <a:r>
              <a:rPr lang="bg-BG" altLang="bg-BG" sz="2200" dirty="0">
                <a:latin typeface="Arial Narrow" panose="020B0606020202030204" pitchFamily="34" charset="0"/>
                <a:cs typeface="Arial" panose="020B0604020202020204" pitchFamily="34" charset="0"/>
              </a:rPr>
              <a:t>Уникатна комбинација од алое вера гел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и пчелен прополис</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Содржи</a:t>
            </a:r>
            <a:r>
              <a:rPr lang="en-GB" altLang="bg-BG" sz="2200" dirty="0">
                <a:latin typeface="Arial Narrow" panose="020B0606020202030204" pitchFamily="34" charset="0"/>
                <a:cs typeface="Arial" panose="020B0604020202020204" pitchFamily="34" charset="0"/>
              </a:rPr>
              <a:t> </a:t>
            </a:r>
            <a:r>
              <a:rPr lang="mk-MK" altLang="bg-BG" sz="2200" dirty="0">
                <a:latin typeface="Arial Narrow" panose="020B0606020202030204" pitchFamily="34" charset="0"/>
                <a:cs typeface="Arial" panose="020B0604020202020204" pitchFamily="34" charset="0"/>
              </a:rPr>
              <a:t>ками</a:t>
            </a:r>
            <a:r>
              <a:rPr lang="bg-BG" altLang="bg-BG" sz="2200" dirty="0">
                <a:latin typeface="Arial Narrow" panose="020B0606020202030204" pitchFamily="34" charset="0"/>
                <a:cs typeface="Arial" panose="020B0604020202020204" pitchFamily="34" charset="0"/>
              </a:rPr>
              <a:t>лица и витамини</a:t>
            </a:r>
            <a:r>
              <a:rPr lang="en-GB" altLang="bg-BG" sz="2200" dirty="0">
                <a:latin typeface="Arial Narrow" panose="020B0606020202030204" pitchFamily="34" charset="0"/>
                <a:cs typeface="Arial" panose="020B0604020202020204" pitchFamily="34" charset="0"/>
              </a:rPr>
              <a:t> A </a:t>
            </a:r>
            <a:r>
              <a:rPr lang="bg-BG" altLang="bg-BG" sz="2200" dirty="0">
                <a:latin typeface="Arial Narrow" panose="020B0606020202030204" pitchFamily="34" charset="0"/>
                <a:cs typeface="Arial" panose="020B0604020202020204" pitchFamily="34" charset="0"/>
              </a:rPr>
              <a:t>и</a:t>
            </a:r>
            <a:r>
              <a:rPr lang="en-GB" altLang="bg-BG" sz="2200" dirty="0">
                <a:latin typeface="Arial Narrow" panose="020B0606020202030204" pitchFamily="34" charset="0"/>
                <a:cs typeface="Arial" panose="020B0604020202020204" pitchFamily="34" charset="0"/>
              </a:rPr>
              <a:t> E</a:t>
            </a:r>
            <a:r>
              <a:rPr lang="bg-BG" altLang="bg-BG" sz="2200" dirty="0">
                <a:latin typeface="Arial Narrow" panose="020B0606020202030204" pitchFamily="34" charset="0"/>
                <a:cs typeface="Arial" panose="020B0604020202020204" pitchFamily="34" charset="0"/>
              </a:rPr>
              <a:t>, признати заради природното смирувачко дејство врз кожата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Придонесува за одржување и зајакнување на структурата на кожата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Има силно смирувачко и хидратантно дејство</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Создава заштитна бариера</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Погоден при егзема или псоријаза</a:t>
            </a:r>
            <a:endParaRPr lang="en-GB" altLang="bg-BG" sz="2200" dirty="0">
              <a:latin typeface="Arial Narrow" panose="020B0606020202030204" pitchFamily="34" charset="0"/>
              <a:cs typeface="Arial" panose="020B0604020202020204" pitchFamily="34" charset="0"/>
            </a:endParaRPr>
          </a:p>
        </p:txBody>
      </p:sp>
      <p:sp>
        <p:nvSpPr>
          <p:cNvPr id="78851" name="Title 1"/>
          <p:cNvSpPr txBox="1">
            <a:spLocks/>
          </p:cNvSpPr>
          <p:nvPr/>
        </p:nvSpPr>
        <p:spPr bwMode="auto">
          <a:xfrm>
            <a:off x="457200" y="792163"/>
            <a:ext cx="62484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Нега на кожата</a:t>
            </a:r>
          </a:p>
          <a:p>
            <a:pPr eaLnBrk="1" hangingPunct="1">
              <a:defRPr/>
            </a:pPr>
            <a:r>
              <a:rPr lang="bg-BG" altLang="bg-BG" sz="3200" cap="small" dirty="0">
                <a:solidFill>
                  <a:schemeClr val="bg1"/>
                </a:solidFill>
                <a:ea typeface="+mj-ea"/>
                <a:cs typeface="Arial" panose="020B0604020202020204" pitchFamily="34" charset="0"/>
              </a:rPr>
              <a:t>Алое </a:t>
            </a:r>
            <a:r>
              <a:rPr lang="bg-BG" altLang="bg-BG" sz="3200" cap="small" dirty="0" err="1">
                <a:solidFill>
                  <a:schemeClr val="bg1"/>
                </a:solidFill>
                <a:ea typeface="+mj-ea"/>
                <a:cs typeface="Arial" panose="020B0604020202020204" pitchFamily="34" charset="0"/>
              </a:rPr>
              <a:t>прополис</a:t>
            </a:r>
            <a:r>
              <a:rPr lang="bg-BG" altLang="bg-BG" sz="3200" cap="small" dirty="0">
                <a:solidFill>
                  <a:schemeClr val="bg1"/>
                </a:solidFill>
                <a:ea typeface="+mj-ea"/>
                <a:cs typeface="Arial" panose="020B0604020202020204" pitchFamily="34" charset="0"/>
              </a:rPr>
              <a:t> крем</a:t>
            </a:r>
            <a:endParaRPr lang="en-GB" altLang="bg-BG" sz="3200" cap="small" dirty="0">
              <a:solidFill>
                <a:schemeClr val="bg1"/>
              </a:solidFill>
              <a:ea typeface="+mj-ea"/>
              <a:cs typeface="Arial" panose="020B0604020202020204" pitchFamily="34" charset="0"/>
            </a:endParaRPr>
          </a:p>
        </p:txBody>
      </p:sp>
      <p:pic>
        <p:nvPicPr>
          <p:cNvPr id="8499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94500" y="2259013"/>
            <a:ext cx="1543050" cy="4122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9048574"/>
      </p:ext>
    </p:extLst>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6018" name="Content Placeholder 2"/>
          <p:cNvSpPr>
            <a:spLocks noGrp="1"/>
          </p:cNvSpPr>
          <p:nvPr>
            <p:ph idx="1"/>
          </p:nvPr>
        </p:nvSpPr>
        <p:spPr bwMode="auto">
          <a:xfrm>
            <a:off x="457200" y="2376488"/>
            <a:ext cx="6419850" cy="39322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Clr>
                <a:srgbClr val="003419"/>
              </a:buClr>
            </a:pPr>
            <a:r>
              <a:rPr lang="bg-BG" altLang="bg-BG" sz="2100" dirty="0">
                <a:latin typeface="Arial Narrow" panose="020B0606020202030204" pitchFamily="34" charset="0"/>
                <a:cs typeface="Arial" panose="020B0604020202020204" pitchFamily="34" charset="0"/>
              </a:rPr>
              <a:t>Идентичен со гелот во внатрешноста на листовите на растението</a:t>
            </a:r>
          </a:p>
          <a:p>
            <a:pPr eaLnBrk="1" hangingPunct="1">
              <a:buClr>
                <a:srgbClr val="003419"/>
              </a:buClr>
            </a:pPr>
            <a:r>
              <a:rPr lang="en-GB" altLang="bg-BG" sz="2100" dirty="0">
                <a:latin typeface="Arial Narrow" panose="020B0606020202030204" pitchFamily="34" charset="0"/>
                <a:cs typeface="Arial" panose="020B0604020202020204" pitchFamily="34" charset="0"/>
              </a:rPr>
              <a:t>100% </a:t>
            </a:r>
            <a:r>
              <a:rPr lang="bg-BG" altLang="bg-BG" sz="2100" dirty="0">
                <a:latin typeface="Arial Narrow" panose="020B0606020202030204" pitchFamily="34" charset="0"/>
                <a:cs typeface="Arial" panose="020B0604020202020204" pitchFamily="34" charset="0"/>
              </a:rPr>
              <a:t>стабилизираниот гел од алое вера ја смирува</a:t>
            </a:r>
            <a:r>
              <a:rPr lang="en-GB" altLang="bg-BG" sz="2100" dirty="0">
                <a:latin typeface="Arial Narrow" panose="020B0606020202030204" pitchFamily="34" charset="0"/>
                <a:cs typeface="Arial" panose="020B0604020202020204" pitchFamily="34" charset="0"/>
              </a:rPr>
              <a:t> </a:t>
            </a:r>
            <a:r>
              <a:rPr lang="bg-BG" altLang="bg-BG" sz="2100" dirty="0">
                <a:latin typeface="Arial Narrow" panose="020B0606020202030204" pitchFamily="34" charset="0"/>
                <a:cs typeface="Arial" panose="020B0604020202020204" pitchFamily="34" charset="0"/>
              </a:rPr>
              <a:t>чувствителната кожа потполно безопасно</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Специјално разработен за локална употреба</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Прозрачното желе содржи</a:t>
            </a:r>
            <a:r>
              <a:rPr lang="en-GB" altLang="bg-BG" sz="2100" dirty="0">
                <a:latin typeface="Arial Narrow" panose="020B0606020202030204" pitchFamily="34" charset="0"/>
                <a:cs typeface="Arial" panose="020B0604020202020204" pitchFamily="34" charset="0"/>
              </a:rPr>
              <a:t> </a:t>
            </a:r>
            <a:r>
              <a:rPr lang="bg-BG" altLang="bg-BG" sz="2100" dirty="0">
                <a:latin typeface="Arial Narrow" panose="020B0606020202030204" pitchFamily="34" charset="0"/>
                <a:cs typeface="Arial" panose="020B0604020202020204" pitchFamily="34" charset="0"/>
              </a:rPr>
              <a:t>смирувачки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и хидратирачки состојки</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Лесно се впива во кожата</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Ублажува лесни кожни иритации и чувствителна кожа</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Погоден при егзема или псоријаза</a:t>
            </a:r>
            <a:endParaRPr lang="en-GB" altLang="bg-BG" sz="2100" dirty="0">
              <a:latin typeface="Arial Narrow" panose="020B0606020202030204" pitchFamily="34" charset="0"/>
              <a:cs typeface="Arial" panose="020B0604020202020204" pitchFamily="34" charset="0"/>
            </a:endParaRPr>
          </a:p>
        </p:txBody>
      </p:sp>
      <p:sp>
        <p:nvSpPr>
          <p:cNvPr id="79875"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Нега на кожата</a:t>
            </a:r>
          </a:p>
          <a:p>
            <a:pPr eaLnBrk="1" hangingPunct="1">
              <a:defRPr/>
            </a:pPr>
            <a:r>
              <a:rPr lang="bg-BG" altLang="bg-BG" sz="3200" cap="small" dirty="0">
                <a:solidFill>
                  <a:schemeClr val="bg1"/>
                </a:solidFill>
                <a:ea typeface="+mj-ea"/>
                <a:cs typeface="Arial" panose="020B0604020202020204" pitchFamily="34" charset="0"/>
              </a:rPr>
              <a:t>Алое вера желе</a:t>
            </a:r>
            <a:endParaRPr lang="en-GB" altLang="bg-BG" sz="3200" cap="small" dirty="0">
              <a:solidFill>
                <a:schemeClr val="bg1"/>
              </a:solidFill>
              <a:ea typeface="+mj-ea"/>
              <a:cs typeface="Arial" panose="020B0604020202020204" pitchFamily="34" charset="0"/>
            </a:endParaRPr>
          </a:p>
        </p:txBody>
      </p:sp>
      <p:pic>
        <p:nvPicPr>
          <p:cNvPr id="86020"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59563" y="2205038"/>
            <a:ext cx="1706562" cy="416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2533115"/>
      </p:ext>
    </p:extLst>
  </p:cSld>
  <p:clrMapOvr>
    <a:masterClrMapping/>
  </p:clrMapOvr>
  <p:transition spd="med">
    <p:fade/>
  </p:transition>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7042" name="Content Placeholder 2"/>
          <p:cNvSpPr>
            <a:spLocks noGrp="1"/>
          </p:cNvSpPr>
          <p:nvPr>
            <p:ph idx="1"/>
          </p:nvPr>
        </p:nvSpPr>
        <p:spPr bwMode="auto">
          <a:xfrm>
            <a:off x="457200" y="2376488"/>
            <a:ext cx="6202363" cy="37893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Основна состојка е стабилизираниот гел од алое</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Продира длабоко, загрева и смирува вкочанети мускули и тетиви</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Со балансиран </a:t>
            </a:r>
            <a:r>
              <a:rPr lang="en-US" altLang="bg-BG" sz="2200" dirty="0">
                <a:latin typeface="Arial Narrow" panose="020B0606020202030204" pitchFamily="34" charset="0"/>
                <a:cs typeface="Arial" panose="020B0604020202020204" pitchFamily="34" charset="0"/>
              </a:rPr>
              <a:t>pH</a:t>
            </a:r>
            <a:r>
              <a:rPr lang="en-GB"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разработен да ја ублажи напрегнатоста и да ги опушти мускулите</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Идеален лосион за масажа</a:t>
            </a:r>
          </a:p>
          <a:p>
            <a:pPr eaLnBrk="1" hangingPunct="1">
              <a:buClr>
                <a:srgbClr val="003419"/>
              </a:buClr>
            </a:pPr>
            <a:r>
              <a:rPr lang="bg-BG" altLang="bg-BG" sz="2200" dirty="0">
                <a:latin typeface="Arial Narrow" panose="020B0606020202030204" pitchFamily="34" charset="0"/>
                <a:cs typeface="Arial" panose="020B0604020202020204" pitchFamily="34" charset="0"/>
              </a:rPr>
              <a:t>Смирува по тешко физичко оптеретување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и секаков вид спорт</a:t>
            </a:r>
            <a:endParaRPr lang="en-GB" altLang="bg-BG" sz="2200" dirty="0">
              <a:latin typeface="Arial Narrow" panose="020B0606020202030204" pitchFamily="34" charset="0"/>
              <a:cs typeface="Arial" panose="020B0604020202020204" pitchFamily="34" charset="0"/>
            </a:endParaRPr>
          </a:p>
          <a:p>
            <a:pPr eaLnBrk="1" hangingPunct="1">
              <a:buClr>
                <a:srgbClr val="003419"/>
              </a:buClr>
            </a:pPr>
            <a:r>
              <a:rPr lang="bg-BG" altLang="bg-BG" sz="2200" dirty="0">
                <a:latin typeface="Arial Narrow" panose="020B0606020202030204" pitchFamily="34" charset="0"/>
                <a:cs typeface="Arial" panose="020B0604020202020204" pitchFamily="34" charset="0"/>
              </a:rPr>
              <a:t>Погоден за деца и возрасни</a:t>
            </a:r>
            <a:endParaRPr lang="en-GB" altLang="bg-BG" sz="2200" dirty="0">
              <a:latin typeface="Arial Narrow" panose="020B0606020202030204" pitchFamily="34" charset="0"/>
              <a:cs typeface="Arial" panose="020B0604020202020204" pitchFamily="34" charset="0"/>
            </a:endParaRPr>
          </a:p>
        </p:txBody>
      </p:sp>
      <p:sp>
        <p:nvSpPr>
          <p:cNvPr id="8089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Нега на кожата</a:t>
            </a:r>
          </a:p>
          <a:p>
            <a:pPr eaLnBrk="1" hangingPunct="1">
              <a:defRPr/>
            </a:pPr>
            <a:r>
              <a:rPr lang="bg-BG" altLang="bg-BG" sz="3200" cap="small" dirty="0">
                <a:solidFill>
                  <a:schemeClr val="bg1"/>
                </a:solidFill>
                <a:ea typeface="+mj-ea"/>
                <a:cs typeface="Arial" panose="020B0604020202020204" pitchFamily="34" charset="0"/>
              </a:rPr>
              <a:t>Загревачки лосион со алое</a:t>
            </a:r>
            <a:endParaRPr lang="en-GB" altLang="bg-BG" sz="3200" cap="small" dirty="0">
              <a:solidFill>
                <a:schemeClr val="bg1"/>
              </a:solidFill>
              <a:ea typeface="+mj-ea"/>
              <a:cs typeface="Arial" panose="020B0604020202020204" pitchFamily="34" charset="0"/>
            </a:endParaRPr>
          </a:p>
        </p:txBody>
      </p:sp>
      <p:pic>
        <p:nvPicPr>
          <p:cNvPr id="87044"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6823640" y="2271414"/>
            <a:ext cx="1445104" cy="39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7054734"/>
      </p:ext>
    </p:extLst>
  </p:cSld>
  <p:clrMapOvr>
    <a:masterClrMapping/>
  </p:clrMapOvr>
  <p:transition spd="med">
    <p:fade/>
  </p:transition>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8066" name="Content Placeholder 2"/>
          <p:cNvSpPr>
            <a:spLocks noGrp="1"/>
          </p:cNvSpPr>
          <p:nvPr>
            <p:ph idx="1"/>
          </p:nvPr>
        </p:nvSpPr>
        <p:spPr bwMode="auto">
          <a:xfrm>
            <a:off x="457200" y="2376488"/>
            <a:ext cx="6346825" cy="3860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p>
            <a:pPr eaLnBrk="1" hangingPunct="1">
              <a:buClr>
                <a:srgbClr val="003419"/>
              </a:buClr>
            </a:pPr>
            <a:r>
              <a:rPr lang="bg-BG" altLang="bg-BG" sz="1900" dirty="0">
                <a:latin typeface="Arial Narrow" panose="020B0606020202030204" pitchFamily="34" charset="0"/>
                <a:cs typeface="Arial" panose="020B0604020202020204" pitchFamily="34" charset="0"/>
              </a:rPr>
              <a:t>Основна состојка – стабилизиран алое вера гел</a:t>
            </a:r>
            <a:endParaRPr lang="en-GB" altLang="bg-BG" sz="1900" dirty="0">
              <a:latin typeface="Arial Narrow" panose="020B0606020202030204" pitchFamily="34" charset="0"/>
              <a:cs typeface="Arial" panose="020B0604020202020204" pitchFamily="34" charset="0"/>
            </a:endParaRPr>
          </a:p>
          <a:p>
            <a:pPr eaLnBrk="1" hangingPunct="1">
              <a:buClr>
                <a:srgbClr val="003419"/>
              </a:buClr>
            </a:pPr>
            <a:r>
              <a:rPr lang="bg-BG" altLang="bg-BG" sz="1900" dirty="0">
                <a:latin typeface="Arial Narrow" panose="020B0606020202030204" pitchFamily="34" charset="0"/>
                <a:cs typeface="Arial" panose="020B0604020202020204" pitchFamily="34" charset="0"/>
              </a:rPr>
              <a:t>Содржи МСМ и билни екстракти</a:t>
            </a:r>
            <a:endParaRPr lang="en-GB" altLang="bg-BG" sz="1900" dirty="0">
              <a:latin typeface="Arial Narrow" panose="020B0606020202030204" pitchFamily="34" charset="0"/>
              <a:cs typeface="Arial" panose="020B0604020202020204" pitchFamily="34" charset="0"/>
            </a:endParaRPr>
          </a:p>
          <a:p>
            <a:pPr eaLnBrk="1" hangingPunct="1">
              <a:buClr>
                <a:srgbClr val="003419"/>
              </a:buClr>
            </a:pPr>
            <a:r>
              <a:rPr lang="bg-BG" altLang="bg-BG" sz="1900" dirty="0">
                <a:latin typeface="Arial Narrow" panose="020B0606020202030204" pitchFamily="34" charset="0"/>
                <a:cs typeface="Arial" panose="020B0604020202020204" pitchFamily="34" charset="0"/>
              </a:rPr>
              <a:t>МСМ е природен извор на органски сулфур – клучна компонента на сврзното ткиво и зглобовите, придонесува за одржување на </a:t>
            </a:r>
            <a:r>
              <a:rPr lang="en-US" altLang="bg-BG" sz="1900" dirty="0">
                <a:latin typeface="Arial Narrow" panose="020B0606020202030204" pitchFamily="34" charset="0"/>
                <a:cs typeface="Arial" panose="020B0604020202020204" pitchFamily="34" charset="0"/>
              </a:rPr>
              <a:t>`</a:t>
            </a:r>
            <a:r>
              <a:rPr lang="bg-BG" altLang="bg-BG" sz="1900" dirty="0">
                <a:latin typeface="Arial Narrow" panose="020B0606020202030204" pitchFamily="34" charset="0"/>
                <a:cs typeface="Arial" panose="020B0604020202020204" pitchFamily="34" charset="0"/>
              </a:rPr>
              <a:t>р</a:t>
            </a:r>
            <a:r>
              <a:rPr lang="mk-MK" altLang="bg-BG" sz="1900" dirty="0">
                <a:latin typeface="Arial Narrow" panose="020B0606020202030204" pitchFamily="34" charset="0"/>
                <a:cs typeface="Arial" panose="020B0604020202020204" pitchFamily="34" charset="0"/>
              </a:rPr>
              <a:t>скавицата </a:t>
            </a:r>
            <a:r>
              <a:rPr lang="bg-BG" altLang="bg-BG" sz="1900" dirty="0">
                <a:latin typeface="Arial Narrow" panose="020B0606020202030204" pitchFamily="34" charset="0"/>
                <a:cs typeface="Arial" panose="020B0604020202020204" pitchFamily="34" charset="0"/>
              </a:rPr>
              <a:t>во добра состојба</a:t>
            </a:r>
            <a:endParaRPr lang="en-GB" altLang="bg-BG" sz="1900" dirty="0">
              <a:latin typeface="Arial Narrow" panose="020B0606020202030204" pitchFamily="34" charset="0"/>
              <a:cs typeface="Arial" panose="020B0604020202020204" pitchFamily="34" charset="0"/>
            </a:endParaRPr>
          </a:p>
          <a:p>
            <a:pPr eaLnBrk="1" hangingPunct="1">
              <a:buClr>
                <a:srgbClr val="003419"/>
              </a:buClr>
            </a:pPr>
            <a:r>
              <a:rPr lang="bg-BG" altLang="bg-BG" sz="1900" dirty="0">
                <a:latin typeface="Arial Narrow" panose="020B0606020202030204" pitchFamily="34" charset="0"/>
                <a:cs typeface="Arial" panose="020B0604020202020204" pitchFamily="34" charset="0"/>
              </a:rPr>
              <a:t>Лигнинот е</a:t>
            </a:r>
            <a:r>
              <a:rPr lang="en-GB" altLang="bg-BG" sz="1900" dirty="0">
                <a:latin typeface="Arial Narrow" panose="020B0606020202030204" pitchFamily="34" charset="0"/>
                <a:cs typeface="Arial" panose="020B0604020202020204" pitchFamily="34" charset="0"/>
              </a:rPr>
              <a:t> </a:t>
            </a:r>
            <a:r>
              <a:rPr lang="bg-BG" altLang="bg-BG" sz="1900" dirty="0">
                <a:latin typeface="Arial Narrow" panose="020B0606020202030204" pitchFamily="34" charset="0"/>
                <a:cs typeface="Arial" panose="020B0604020202020204" pitchFamily="34" charset="0"/>
              </a:rPr>
              <a:t>компонента на стабилизираниот гел од алое</a:t>
            </a:r>
            <a:r>
              <a:rPr lang="en-GB" altLang="bg-BG" sz="1900" dirty="0">
                <a:latin typeface="Arial Narrow" panose="020B0606020202030204" pitchFamily="34" charset="0"/>
                <a:cs typeface="Arial" panose="020B0604020202020204" pitchFamily="34" charset="0"/>
              </a:rPr>
              <a:t> </a:t>
            </a:r>
            <a:r>
              <a:rPr lang="bg-BG" altLang="bg-BG" sz="1900" dirty="0">
                <a:latin typeface="Arial Narrow" panose="020B0606020202030204" pitchFamily="34" charset="0"/>
                <a:cs typeface="Arial" panose="020B0604020202020204" pitchFamily="34" charset="0"/>
              </a:rPr>
              <a:t>вера, кој продира длабоко во кожата, пренесувајќи го МСМ</a:t>
            </a:r>
            <a:r>
              <a:rPr lang="en-GB" altLang="bg-BG" sz="1900" dirty="0">
                <a:latin typeface="Arial Narrow" panose="020B0606020202030204" pitchFamily="34" charset="0"/>
                <a:cs typeface="Arial" panose="020B0604020202020204" pitchFamily="34" charset="0"/>
              </a:rPr>
              <a:t> </a:t>
            </a:r>
            <a:r>
              <a:rPr lang="bg-BG" altLang="bg-BG" sz="1900" dirty="0">
                <a:latin typeface="Arial Narrow" panose="020B0606020202030204" pitchFamily="34" charset="0"/>
                <a:cs typeface="Arial" panose="020B0604020202020204" pitchFamily="34" charset="0"/>
              </a:rPr>
              <a:t/>
            </a:r>
            <a:br>
              <a:rPr lang="bg-BG" altLang="bg-BG" sz="1900" dirty="0">
                <a:latin typeface="Arial Narrow" panose="020B0606020202030204" pitchFamily="34" charset="0"/>
                <a:cs typeface="Arial" panose="020B0604020202020204" pitchFamily="34" charset="0"/>
              </a:rPr>
            </a:br>
            <a:r>
              <a:rPr lang="bg-BG" altLang="bg-BG" sz="1900" dirty="0">
                <a:latin typeface="Arial Narrow" panose="020B0606020202030204" pitchFamily="34" charset="0"/>
                <a:cs typeface="Arial" panose="020B0604020202020204" pitchFamily="34" charset="0"/>
              </a:rPr>
              <a:t>до засегнатото ткиво</a:t>
            </a:r>
            <a:endParaRPr lang="en-GB" altLang="bg-BG" sz="1900" dirty="0">
              <a:latin typeface="Arial Narrow" panose="020B0606020202030204" pitchFamily="34" charset="0"/>
              <a:cs typeface="Arial" panose="020B0604020202020204" pitchFamily="34" charset="0"/>
            </a:endParaRPr>
          </a:p>
          <a:p>
            <a:pPr eaLnBrk="1" hangingPunct="1">
              <a:buClr>
                <a:srgbClr val="003419"/>
              </a:buClr>
            </a:pPr>
            <a:r>
              <a:rPr lang="bg-BG" altLang="bg-BG" sz="1900" dirty="0">
                <a:latin typeface="Arial Narrow" panose="020B0606020202030204" pitchFamily="34" charset="0"/>
                <a:cs typeface="Arial" panose="020B0604020202020204" pitchFamily="34" charset="0"/>
              </a:rPr>
              <a:t>Олеснува непријатност во зглобовите и мускулите </a:t>
            </a:r>
            <a:br>
              <a:rPr lang="bg-BG" altLang="bg-BG" sz="1900" dirty="0">
                <a:latin typeface="Arial Narrow" panose="020B0606020202030204" pitchFamily="34" charset="0"/>
                <a:cs typeface="Arial" panose="020B0604020202020204" pitchFamily="34" charset="0"/>
              </a:rPr>
            </a:br>
            <a:endParaRPr lang="en-GB" altLang="bg-BG" sz="1900" dirty="0">
              <a:latin typeface="Arial Narrow" panose="020B0606020202030204" pitchFamily="34" charset="0"/>
              <a:cs typeface="Arial" panose="020B0604020202020204" pitchFamily="34" charset="0"/>
            </a:endParaRPr>
          </a:p>
          <a:p>
            <a:pPr eaLnBrk="1" hangingPunct="1">
              <a:buClr>
                <a:srgbClr val="003419"/>
              </a:buClr>
            </a:pPr>
            <a:r>
              <a:rPr lang="bg-BG" altLang="bg-BG" sz="1900" dirty="0">
                <a:latin typeface="Arial Narrow" panose="020B0606020202030204" pitchFamily="34" charset="0"/>
                <a:cs typeface="Arial" panose="020B0604020202020204" pitchFamily="34" charset="0"/>
              </a:rPr>
              <a:t>Идеален за употреба во комбинација со Форевер фридом </a:t>
            </a:r>
            <a:br>
              <a:rPr lang="bg-BG" altLang="bg-BG" sz="1900" dirty="0">
                <a:latin typeface="Arial Narrow" panose="020B0606020202030204" pitchFamily="34" charset="0"/>
                <a:cs typeface="Arial" panose="020B0604020202020204" pitchFamily="34" charset="0"/>
              </a:rPr>
            </a:br>
            <a:r>
              <a:rPr lang="bg-BG" altLang="bg-BG" sz="1900" dirty="0">
                <a:latin typeface="Arial Narrow" panose="020B0606020202030204" pitchFamily="34" charset="0"/>
                <a:cs typeface="Arial" panose="020B0604020202020204" pitchFamily="34" charset="0"/>
              </a:rPr>
              <a:t>за подвижни зглобови</a:t>
            </a:r>
            <a:endParaRPr lang="en-GB" altLang="bg-BG" sz="1900" dirty="0">
              <a:latin typeface="Arial Narrow" panose="020B0606020202030204" pitchFamily="34" charset="0"/>
              <a:cs typeface="Arial" panose="020B0604020202020204" pitchFamily="34" charset="0"/>
            </a:endParaRPr>
          </a:p>
        </p:txBody>
      </p:sp>
      <p:sp>
        <p:nvSpPr>
          <p:cNvPr id="8192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Нега на кожата</a:t>
            </a:r>
            <a:r>
              <a:rPr lang="en-GB" altLang="bg-BG" sz="3200" cap="small" dirty="0">
                <a:solidFill>
                  <a:schemeClr val="bg1"/>
                </a:solidFill>
                <a:ea typeface="+mj-ea"/>
                <a:cs typeface="Arial" panose="020B0604020202020204" pitchFamily="34" charset="0"/>
              </a:rPr>
              <a:t> </a:t>
            </a:r>
            <a:endParaRPr lang="bg-BG" altLang="bg-BG" sz="3200" cap="small" dirty="0">
              <a:solidFill>
                <a:schemeClr val="bg1"/>
              </a:solidFill>
              <a:ea typeface="+mj-ea"/>
              <a:cs typeface="Arial" panose="020B0604020202020204" pitchFamily="34" charset="0"/>
            </a:endParaRPr>
          </a:p>
          <a:p>
            <a:pPr eaLnBrk="1" hangingPunct="1">
              <a:defRPr/>
            </a:pPr>
            <a:r>
              <a:rPr lang="bg-BG" altLang="bg-BG" sz="3200" cap="small" dirty="0">
                <a:solidFill>
                  <a:schemeClr val="bg1"/>
                </a:solidFill>
                <a:ea typeface="+mj-ea"/>
                <a:cs typeface="Arial" panose="020B0604020202020204" pitchFamily="34" charset="0"/>
              </a:rPr>
              <a:t>Гел со алое вера и МСМ</a:t>
            </a:r>
            <a:endParaRPr lang="en-GB" altLang="bg-BG" sz="3200" cap="small" dirty="0">
              <a:solidFill>
                <a:schemeClr val="bg1"/>
              </a:solidFill>
              <a:ea typeface="+mj-ea"/>
              <a:cs typeface="Arial" panose="020B0604020202020204" pitchFamily="34" charset="0"/>
            </a:endParaRPr>
          </a:p>
        </p:txBody>
      </p:sp>
      <p:pic>
        <p:nvPicPr>
          <p:cNvPr id="88068"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6725" y="2227263"/>
            <a:ext cx="1511300" cy="412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15359658"/>
      </p:ext>
    </p:extLst>
  </p:cSld>
  <p:clrMapOvr>
    <a:masterClrMapping/>
  </p:clrMapOvr>
  <p:transition spd="med">
    <p:fade/>
  </p:transition>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9090" name="Content Placeholder 2"/>
          <p:cNvSpPr>
            <a:spLocks noGrp="1"/>
          </p:cNvSpPr>
          <p:nvPr>
            <p:ph idx="1"/>
          </p:nvPr>
        </p:nvSpPr>
        <p:spPr bwMode="auto">
          <a:xfrm>
            <a:off x="457200" y="2376488"/>
            <a:ext cx="6257925" cy="3429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200" dirty="0">
                <a:latin typeface="Arial Narrow" panose="020B0606020202030204" pitchFamily="34" charset="0"/>
                <a:cs typeface="Arial" panose="020B0604020202020204" pitchFamily="34" charset="0"/>
              </a:rPr>
              <a:t>Основна состојка – стабилизиран гел од алое вера, комбиниран со пчелен прополис, алантоин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и 11 внимателно одбрани билки</a:t>
            </a:r>
          </a:p>
          <a:p>
            <a:pPr eaLnBrk="1" hangingPunct="1">
              <a:buClr>
                <a:srgbClr val="003419"/>
              </a:buClr>
            </a:pPr>
            <a:r>
              <a:rPr lang="bg-BG" altLang="bg-BG" sz="2200" dirty="0">
                <a:latin typeface="Arial Narrow" panose="020B0606020202030204" pitchFamily="34" charset="0"/>
                <a:cs typeface="Arial" panose="020B0604020202020204" pitchFamily="34" charset="0"/>
              </a:rPr>
              <a:t>Спреј со балансиран pH и смирувачко дејство дури и кај најчувствителната кожа</a:t>
            </a:r>
          </a:p>
          <a:p>
            <a:pPr eaLnBrk="1" hangingPunct="1">
              <a:buClr>
                <a:srgbClr val="003419"/>
              </a:buClr>
            </a:pPr>
            <a:r>
              <a:rPr lang="bg-BG" altLang="bg-BG" sz="2200" dirty="0">
                <a:latin typeface="Arial Narrow" panose="020B0606020202030204" pitchFamily="34" charset="0"/>
                <a:cs typeface="Arial" panose="020B0604020202020204" pitchFamily="34" charset="0"/>
              </a:rPr>
              <a:t>Одличен за употреба по изложување на сонце</a:t>
            </a:r>
          </a:p>
          <a:p>
            <a:pPr eaLnBrk="1" hangingPunct="1">
              <a:buClr>
                <a:srgbClr val="003419"/>
              </a:buClr>
            </a:pPr>
            <a:r>
              <a:rPr lang="bg-BG" altLang="bg-BG" sz="2200" dirty="0">
                <a:latin typeface="Arial Narrow" panose="020B0606020202030204" pitchFamily="34" charset="0"/>
                <a:cs typeface="Arial" panose="020B0604020202020204" pitchFamily="34" charset="0"/>
              </a:rPr>
              <a:t>Ја штити косата од ултравиолетовите зраци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и од оштетување од хлор </a:t>
            </a:r>
          </a:p>
          <a:p>
            <a:pPr eaLnBrk="1" hangingPunct="1">
              <a:buClr>
                <a:srgbClr val="003419"/>
              </a:buClr>
            </a:pPr>
            <a:r>
              <a:rPr lang="bg-BG" altLang="bg-BG" sz="2200" dirty="0">
                <a:latin typeface="Arial Narrow" panose="020B0606020202030204" pitchFamily="34" charset="0"/>
                <a:cs typeface="Arial" panose="020B0604020202020204" pitchFamily="34" charset="0"/>
              </a:rPr>
              <a:t>Погоден и за деца</a:t>
            </a:r>
          </a:p>
        </p:txBody>
      </p:sp>
      <p:sp>
        <p:nvSpPr>
          <p:cNvPr id="82947" name="Title 1"/>
          <p:cNvSpPr txBox="1">
            <a:spLocks/>
          </p:cNvSpPr>
          <p:nvPr/>
        </p:nvSpPr>
        <p:spPr bwMode="auto">
          <a:xfrm>
            <a:off x="417513" y="765175"/>
            <a:ext cx="7869237"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Нега на кожата</a:t>
            </a:r>
          </a:p>
          <a:p>
            <a:pPr eaLnBrk="1" hangingPunct="1">
              <a:defRPr/>
            </a:pPr>
            <a:r>
              <a:rPr lang="bg-BG" altLang="bg-BG" sz="3200" cap="small" dirty="0">
                <a:solidFill>
                  <a:schemeClr val="bg1"/>
                </a:solidFill>
                <a:ea typeface="+mj-ea"/>
                <a:cs typeface="Arial" panose="020B0604020202020204" pitchFamily="34" charset="0"/>
              </a:rPr>
              <a:t>Смирувачки спреј со алое</a:t>
            </a:r>
            <a:endParaRPr lang="en-GB" altLang="bg-BG" sz="3200" cap="small" dirty="0">
              <a:solidFill>
                <a:schemeClr val="bg1"/>
              </a:solidFill>
              <a:ea typeface="+mj-ea"/>
              <a:cs typeface="Arial" panose="020B0604020202020204" pitchFamily="34" charset="0"/>
            </a:endParaRPr>
          </a:p>
        </p:txBody>
      </p:sp>
      <p:pic>
        <p:nvPicPr>
          <p:cNvPr id="89092" name="Pictur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19900" y="2284413"/>
            <a:ext cx="1408113"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7436340"/>
      </p:ext>
    </p:extLst>
  </p:cSld>
  <p:clrMapOvr>
    <a:masterClrMapping/>
  </p:clrMapOvr>
  <p:transition spd="med">
    <p:fade/>
  </p:transition>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0114" name="Content Placeholder 2"/>
          <p:cNvSpPr>
            <a:spLocks noGrp="1"/>
          </p:cNvSpPr>
          <p:nvPr>
            <p:ph idx="1"/>
          </p:nvPr>
        </p:nvSpPr>
        <p:spPr bwMode="auto">
          <a:xfrm>
            <a:off x="457200" y="2376488"/>
            <a:ext cx="6186488" cy="38608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lnSpcReduction="10000"/>
          </a:bodyPr>
          <a:lstStyle/>
          <a:p>
            <a:pPr eaLnBrk="1" hangingPunct="1">
              <a:buClr>
                <a:srgbClr val="003419"/>
              </a:buClr>
            </a:pPr>
            <a:r>
              <a:rPr lang="bg-BG" altLang="bg-BG" sz="2000" dirty="0">
                <a:latin typeface="Arial Narrow" panose="020B0606020202030204" pitchFamily="34" charset="0"/>
                <a:cs typeface="Arial" panose="020B0604020202020204" pitchFamily="34" charset="0"/>
              </a:rPr>
              <a:t>Лосион со заштитен фактор </a:t>
            </a:r>
            <a:r>
              <a:rPr lang="en-GB" altLang="bg-BG" sz="2000" dirty="0">
                <a:latin typeface="Arial Narrow" panose="020B0606020202030204" pitchFamily="34" charset="0"/>
                <a:cs typeface="Arial" panose="020B0604020202020204" pitchFamily="34" charset="0"/>
              </a:rPr>
              <a:t>30</a:t>
            </a:r>
            <a:r>
              <a:rPr lang="bg-BG" altLang="bg-BG" sz="2000" dirty="0">
                <a:latin typeface="Arial Narrow" panose="020B0606020202030204" pitchFamily="34" charset="0"/>
                <a:cs typeface="Arial" panose="020B0604020202020204" pitchFamily="34" charset="0"/>
              </a:rPr>
              <a:t>, штити од</a:t>
            </a:r>
            <a:br>
              <a:rPr lang="bg-BG" altLang="bg-BG" sz="2000" dirty="0">
                <a:latin typeface="Arial Narrow" panose="020B0606020202030204" pitchFamily="34" charset="0"/>
                <a:cs typeface="Arial" panose="020B0604020202020204" pitchFamily="34" charset="0"/>
              </a:rPr>
            </a:br>
            <a:r>
              <a:rPr lang="bg-BG" altLang="bg-BG" sz="2000" dirty="0">
                <a:latin typeface="Arial Narrow" panose="020B0606020202030204" pitchFamily="34" charset="0"/>
                <a:cs typeface="Arial" panose="020B0604020202020204" pitchFamily="34" charset="0"/>
              </a:rPr>
              <a:t>штетното влијание на </a:t>
            </a:r>
            <a:r>
              <a:rPr lang="en-GB" altLang="bg-BG" sz="2000" dirty="0">
                <a:latin typeface="Arial Narrow" panose="020B0606020202030204" pitchFamily="34" charset="0"/>
                <a:cs typeface="Arial" panose="020B0604020202020204" pitchFamily="34" charset="0"/>
              </a:rPr>
              <a:t>UVA </a:t>
            </a:r>
            <a:r>
              <a:rPr lang="bg-BG" altLang="bg-BG" sz="2000" dirty="0">
                <a:latin typeface="Arial Narrow" panose="020B0606020202030204" pitchFamily="34" charset="0"/>
                <a:cs typeface="Arial" panose="020B0604020202020204" pitchFamily="34" charset="0"/>
              </a:rPr>
              <a:t>и </a:t>
            </a:r>
            <a:r>
              <a:rPr lang="en-GB" altLang="bg-BG" sz="2000" dirty="0">
                <a:latin typeface="Arial Narrow" panose="020B0606020202030204" pitchFamily="34" charset="0"/>
                <a:cs typeface="Arial" panose="020B0604020202020204" pitchFamily="34" charset="0"/>
              </a:rPr>
              <a:t>UVB </a:t>
            </a:r>
            <a:r>
              <a:rPr lang="mk-MK" altLang="bg-BG" sz="2000" dirty="0">
                <a:latin typeface="Arial Narrow" panose="020B0606020202030204" pitchFamily="34" charset="0"/>
                <a:cs typeface="Arial" panose="020B0604020202020204" pitchFamily="34" charset="0"/>
              </a:rPr>
              <a:t>зраци</a:t>
            </a:r>
            <a:r>
              <a:rPr lang="bg-BG" altLang="bg-BG" sz="2000" dirty="0">
                <a:latin typeface="Arial Narrow" panose="020B0606020202030204" pitchFamily="34" charset="0"/>
                <a:cs typeface="Arial" panose="020B0604020202020204" pitchFamily="34" charset="0"/>
              </a:rPr>
              <a:t>те</a:t>
            </a:r>
            <a:endParaRPr lang="en-GB" altLang="bg-BG" sz="2000" dirty="0">
              <a:latin typeface="Arial Narrow" panose="020B0606020202030204" pitchFamily="34" charset="0"/>
              <a:cs typeface="Arial" panose="020B0604020202020204" pitchFamily="34" charset="0"/>
            </a:endParaRPr>
          </a:p>
          <a:p>
            <a:pPr eaLnBrk="1" hangingPunct="1">
              <a:buClr>
                <a:srgbClr val="003419"/>
              </a:buClr>
            </a:pPr>
            <a:r>
              <a:rPr lang="bg-BG" altLang="bg-BG" sz="2000" dirty="0">
                <a:latin typeface="Arial Narrow" panose="020B0606020202030204" pitchFamily="34" charset="0"/>
                <a:cs typeface="Arial" panose="020B0604020202020204" pitchFamily="34" charset="0"/>
              </a:rPr>
              <a:t>Ја смирува</a:t>
            </a:r>
            <a:r>
              <a:rPr lang="en-GB" altLang="bg-BG" sz="2000" dirty="0">
                <a:latin typeface="Arial Narrow" panose="020B0606020202030204" pitchFamily="34" charset="0"/>
                <a:cs typeface="Arial" panose="020B0604020202020204" pitchFamily="34" charset="0"/>
              </a:rPr>
              <a:t>,</a:t>
            </a:r>
            <a:r>
              <a:rPr lang="bg-BG" altLang="bg-BG" sz="2000" dirty="0">
                <a:latin typeface="Arial Narrow" panose="020B0606020202030204" pitchFamily="34" charset="0"/>
                <a:cs typeface="Arial" panose="020B0604020202020204" pitchFamily="34" charset="0"/>
              </a:rPr>
              <a:t> хидратира и заштитува кожата </a:t>
            </a:r>
            <a:br>
              <a:rPr lang="bg-BG" altLang="bg-BG" sz="2000" dirty="0">
                <a:latin typeface="Arial Narrow" panose="020B0606020202030204" pitchFamily="34" charset="0"/>
                <a:cs typeface="Arial" panose="020B0604020202020204" pitchFamily="34" charset="0"/>
              </a:rPr>
            </a:br>
            <a:r>
              <a:rPr lang="bg-BG" altLang="bg-BG" sz="2000" dirty="0">
                <a:latin typeface="Arial Narrow" panose="020B0606020202030204" pitchFamily="34" charset="0"/>
                <a:cs typeface="Arial" panose="020B0604020202020204" pitchFamily="34" charset="0"/>
              </a:rPr>
              <a:t>од изгореници од сонце</a:t>
            </a:r>
            <a:endParaRPr lang="en-GB" altLang="bg-BG" sz="2000" dirty="0">
              <a:latin typeface="Arial Narrow" panose="020B0606020202030204" pitchFamily="34" charset="0"/>
              <a:cs typeface="Arial" panose="020B0604020202020204" pitchFamily="34" charset="0"/>
            </a:endParaRPr>
          </a:p>
          <a:p>
            <a:pPr eaLnBrk="1" hangingPunct="1">
              <a:buClr>
                <a:srgbClr val="003419"/>
              </a:buClr>
            </a:pPr>
            <a:r>
              <a:rPr lang="bg-BG" altLang="bg-BG" sz="2000" dirty="0">
                <a:latin typeface="Arial Narrow" panose="020B0606020202030204" pitchFamily="34" charset="0"/>
                <a:cs typeface="Arial" panose="020B0604020202020204" pitchFamily="34" charset="0"/>
              </a:rPr>
              <a:t>Го одржува природниот баланс на влажност во кожата</a:t>
            </a:r>
            <a:endParaRPr lang="en-GB" altLang="bg-BG" sz="2000" dirty="0">
              <a:latin typeface="Arial Narrow" panose="020B0606020202030204" pitchFamily="34" charset="0"/>
              <a:cs typeface="Arial" panose="020B0604020202020204" pitchFamily="34" charset="0"/>
            </a:endParaRPr>
          </a:p>
          <a:p>
            <a:pPr eaLnBrk="1" hangingPunct="1">
              <a:buClr>
                <a:srgbClr val="003419"/>
              </a:buClr>
            </a:pPr>
            <a:r>
              <a:rPr lang="bg-BG" altLang="bg-BG" sz="2000" dirty="0">
                <a:latin typeface="Arial Narrow" panose="020B0606020202030204" pitchFamily="34" charset="0"/>
                <a:cs typeface="Arial" panose="020B0604020202020204" pitchFamily="34" charset="0"/>
              </a:rPr>
              <a:t>Нежна, водоотпорна формула која делува дури и по </a:t>
            </a:r>
            <a:r>
              <a:rPr lang="en-GB" altLang="bg-BG" sz="2000" dirty="0">
                <a:latin typeface="Arial Narrow" panose="020B0606020202030204" pitchFamily="34" charset="0"/>
                <a:cs typeface="Arial" panose="020B0604020202020204" pitchFamily="34" charset="0"/>
              </a:rPr>
              <a:t> </a:t>
            </a:r>
            <a:r>
              <a:rPr lang="bg-BG" altLang="bg-BG" sz="2000" dirty="0">
                <a:latin typeface="Arial Narrow" panose="020B0606020202030204" pitchFamily="34" charset="0"/>
                <a:cs typeface="Arial" panose="020B0604020202020204" pitchFamily="34" charset="0"/>
              </a:rPr>
              <a:t>капење во морето или базенот</a:t>
            </a:r>
            <a:endParaRPr lang="en-GB" altLang="bg-BG" sz="2000" dirty="0">
              <a:latin typeface="Arial Narrow" panose="020B0606020202030204" pitchFamily="34" charset="0"/>
              <a:cs typeface="Arial" panose="020B0604020202020204" pitchFamily="34" charset="0"/>
            </a:endParaRPr>
          </a:p>
          <a:p>
            <a:pPr eaLnBrk="1" hangingPunct="1">
              <a:buClr>
                <a:srgbClr val="003419"/>
              </a:buClr>
            </a:pPr>
            <a:r>
              <a:rPr lang="bg-BG" altLang="bg-BG" sz="2000" dirty="0">
                <a:latin typeface="Arial Narrow" panose="020B0606020202030204" pitchFamily="34" charset="0"/>
                <a:cs typeface="Arial" panose="020B0604020202020204" pitchFamily="34" charset="0"/>
              </a:rPr>
              <a:t>Одличен за деца</a:t>
            </a:r>
            <a:endParaRPr lang="en-GB" altLang="bg-BG" sz="2000" dirty="0">
              <a:latin typeface="Arial Narrow" panose="020B0606020202030204" pitchFamily="34" charset="0"/>
              <a:cs typeface="Arial" panose="020B0604020202020204" pitchFamily="34" charset="0"/>
            </a:endParaRPr>
          </a:p>
          <a:p>
            <a:pPr eaLnBrk="1" hangingPunct="1">
              <a:buClr>
                <a:srgbClr val="003419"/>
              </a:buClr>
            </a:pPr>
            <a:r>
              <a:rPr lang="bg-BG" altLang="bg-BG" sz="2000" dirty="0">
                <a:latin typeface="Arial Narrow" panose="020B0606020202030204" pitchFamily="34" charset="0"/>
                <a:cs typeface="Arial" panose="020B0604020202020204" pitchFamily="34" charset="0"/>
              </a:rPr>
              <a:t>Одличен хидратант за кожа по изложување на сонце, кој ја продолжува трајноста на вашиот тен</a:t>
            </a:r>
          </a:p>
          <a:p>
            <a:pPr eaLnBrk="1" hangingPunct="1">
              <a:buClr>
                <a:srgbClr val="003419"/>
              </a:buClr>
            </a:pPr>
            <a:r>
              <a:rPr lang="bg-BG" altLang="bg-BG" sz="2000" dirty="0">
                <a:latin typeface="Arial Narrow" panose="020B0606020202030204" pitchFamily="34" charset="0"/>
                <a:cs typeface="Arial" panose="020B0604020202020204" pitchFamily="34" charset="0"/>
              </a:rPr>
              <a:t>Идеален за употреба преку целата година</a:t>
            </a:r>
            <a:endParaRPr lang="en-GB" altLang="bg-BG" sz="2000" dirty="0">
              <a:latin typeface="Arial Narrow" panose="020B0606020202030204" pitchFamily="34" charset="0"/>
              <a:cs typeface="Arial" panose="020B0604020202020204" pitchFamily="34" charset="0"/>
            </a:endParaRPr>
          </a:p>
        </p:txBody>
      </p:sp>
      <p:sp>
        <p:nvSpPr>
          <p:cNvPr id="83971" name="Title 1"/>
          <p:cNvSpPr txBox="1">
            <a:spLocks/>
          </p:cNvSpPr>
          <p:nvPr/>
        </p:nvSpPr>
        <p:spPr bwMode="auto">
          <a:xfrm>
            <a:off x="271604" y="792163"/>
            <a:ext cx="8415196"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Нега на кожата</a:t>
            </a:r>
            <a:r>
              <a:rPr lang="en-GB" altLang="bg-BG" sz="3200" cap="small" dirty="0">
                <a:solidFill>
                  <a:schemeClr val="bg1"/>
                </a:solidFill>
                <a:ea typeface="+mj-ea"/>
                <a:cs typeface="Arial" panose="020B0604020202020204" pitchFamily="34" charset="0"/>
              </a:rPr>
              <a:t> </a:t>
            </a:r>
            <a:endParaRPr lang="bg-BG" altLang="bg-BG" sz="3200" cap="small" dirty="0">
              <a:solidFill>
                <a:schemeClr val="bg1"/>
              </a:solidFill>
              <a:ea typeface="+mj-ea"/>
              <a:cs typeface="Arial" panose="020B0604020202020204" pitchFamily="34" charset="0"/>
            </a:endParaRPr>
          </a:p>
          <a:p>
            <a:pPr eaLnBrk="1" hangingPunct="1">
              <a:defRPr/>
            </a:pPr>
            <a:r>
              <a:rPr lang="bg-BG" altLang="bg-BG" sz="2800" cap="small" dirty="0">
                <a:solidFill>
                  <a:schemeClr val="bg1"/>
                </a:solidFill>
                <a:ea typeface="+mj-ea"/>
                <a:cs typeface="Arial" panose="020B0604020202020204" pitchFamily="34" charset="0"/>
              </a:rPr>
              <a:t>Лосион со алое за заштита од сонце</a:t>
            </a:r>
            <a:endParaRPr lang="en-GB" altLang="bg-BG" sz="2800" cap="small" dirty="0">
              <a:solidFill>
                <a:schemeClr val="bg1"/>
              </a:solidFill>
              <a:ea typeface="+mj-ea"/>
              <a:cs typeface="Arial" panose="020B0604020202020204" pitchFamily="34" charset="0"/>
            </a:endParaRPr>
          </a:p>
        </p:txBody>
      </p:sp>
      <p:pic>
        <p:nvPicPr>
          <p:cNvPr id="90116" name="Picture 8"/>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05625" y="2290763"/>
            <a:ext cx="1412875" cy="4037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20363060"/>
      </p:ext>
    </p:extLst>
  </p:cSld>
  <p:clrMapOvr>
    <a:masterClrMapping/>
  </p:clrMapOvr>
  <p:transition spd="med">
    <p:fade/>
  </p:transition>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9113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66444" y="2876006"/>
            <a:ext cx="4600492" cy="3335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39" name="Content Placeholder 2"/>
          <p:cNvSpPr>
            <a:spLocks noGrp="1"/>
          </p:cNvSpPr>
          <p:nvPr>
            <p:ph idx="1"/>
          </p:nvPr>
        </p:nvSpPr>
        <p:spPr bwMode="auto">
          <a:xfrm>
            <a:off x="457200" y="2376488"/>
            <a:ext cx="8218488" cy="41481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Clr>
                <a:srgbClr val="003419"/>
              </a:buClr>
            </a:pPr>
            <a:r>
              <a:rPr lang="bg-BG" altLang="bg-BG" sz="2000" dirty="0">
                <a:latin typeface="Arial Narrow" panose="020B0606020202030204" pitchFamily="34" charset="0"/>
                <a:cs typeface="Arial" panose="020B0604020202020204" pitchFamily="34" charset="0"/>
              </a:rPr>
              <a:t>Контрола на тежината е еден од најбрзо растечките пазари</a:t>
            </a:r>
          </a:p>
          <a:p>
            <a:pPr eaLnBrk="1" hangingPunct="1">
              <a:buClr>
                <a:srgbClr val="003419"/>
              </a:buClr>
            </a:pPr>
            <a:r>
              <a:rPr lang="bg-BG" altLang="bg-BG" sz="2000" dirty="0">
                <a:latin typeface="Arial Narrow" panose="020B0606020202030204" pitchFamily="34" charset="0"/>
                <a:cs typeface="Arial" panose="020B0604020202020204" pitchFamily="34" charset="0"/>
              </a:rPr>
              <a:t>Форевер предлага уникатна програма </a:t>
            </a:r>
            <a:br>
              <a:rPr lang="bg-BG" altLang="bg-BG" sz="2000" dirty="0">
                <a:latin typeface="Arial Narrow" panose="020B0606020202030204" pitchFamily="34" charset="0"/>
                <a:cs typeface="Arial" panose="020B0604020202020204" pitchFamily="34" charset="0"/>
              </a:rPr>
            </a:br>
            <a:r>
              <a:rPr lang="bg-BG" altLang="bg-BG" sz="2000" dirty="0">
                <a:latin typeface="Arial Narrow" panose="020B0606020202030204" pitchFamily="34" charset="0"/>
                <a:cs typeface="Arial" panose="020B0604020202020204" pitchFamily="34" charset="0"/>
              </a:rPr>
              <a:t>за контрола на тежината – Форевер Ф.И.Т., </a:t>
            </a:r>
            <a:br>
              <a:rPr lang="bg-BG" altLang="bg-BG" sz="2000" dirty="0">
                <a:latin typeface="Arial Narrow" panose="020B0606020202030204" pitchFamily="34" charset="0"/>
                <a:cs typeface="Arial" panose="020B0604020202020204" pitchFamily="34" charset="0"/>
              </a:rPr>
            </a:br>
            <a:r>
              <a:rPr lang="bg-BG" altLang="bg-BG" sz="2000" dirty="0">
                <a:latin typeface="Arial Narrow" panose="020B0606020202030204" pitchFamily="34" charset="0"/>
                <a:cs typeface="Arial" panose="020B0604020202020204" pitchFamily="34" charset="0"/>
              </a:rPr>
              <a:t>плус широка гама од додатоци на исхрана </a:t>
            </a:r>
            <a:br>
              <a:rPr lang="bg-BG" altLang="bg-BG" sz="2000" dirty="0">
                <a:latin typeface="Arial Narrow" panose="020B0606020202030204" pitchFamily="34" charset="0"/>
                <a:cs typeface="Arial" panose="020B0604020202020204" pitchFamily="34" charset="0"/>
              </a:rPr>
            </a:br>
            <a:r>
              <a:rPr lang="bg-BG" altLang="bg-BG" sz="2000" dirty="0">
                <a:latin typeface="Arial Narrow" panose="020B0606020202030204" pitchFamily="34" charset="0"/>
                <a:cs typeface="Arial" panose="020B0604020202020204" pitchFamily="34" charset="0"/>
              </a:rPr>
              <a:t>за здраво редуцирање на тежината</a:t>
            </a:r>
          </a:p>
          <a:p>
            <a:pPr eaLnBrk="1" hangingPunct="1">
              <a:buClr>
                <a:srgbClr val="003419"/>
              </a:buClr>
            </a:pPr>
            <a:r>
              <a:rPr lang="bg-BG" altLang="bg-BG" sz="2000" dirty="0">
                <a:latin typeface="Arial Narrow" panose="020B0606020202030204" pitchFamily="34" charset="0"/>
                <a:cs typeface="Arial" panose="020B0604020202020204" pitchFamily="34" charset="0"/>
              </a:rPr>
              <a:t>Повеќе детали за програмите </a:t>
            </a:r>
            <a:br>
              <a:rPr lang="bg-BG" altLang="bg-BG" sz="2000" dirty="0">
                <a:latin typeface="Arial Narrow" panose="020B0606020202030204" pitchFamily="34" charset="0"/>
                <a:cs typeface="Arial" panose="020B0604020202020204" pitchFamily="34" charset="0"/>
              </a:rPr>
            </a:br>
            <a:r>
              <a:rPr lang="bg-BG" altLang="bg-BG" sz="2000" dirty="0">
                <a:latin typeface="Arial Narrow" panose="020B0606020202030204" pitchFamily="34" charset="0"/>
                <a:cs typeface="Arial" panose="020B0604020202020204" pitchFamily="34" charset="0"/>
              </a:rPr>
              <a:t>на Форевер ќе најдете </a:t>
            </a:r>
            <a:br>
              <a:rPr lang="bg-BG" altLang="bg-BG" sz="2000" dirty="0">
                <a:latin typeface="Arial Narrow" panose="020B0606020202030204" pitchFamily="34" charset="0"/>
                <a:cs typeface="Arial" panose="020B0604020202020204" pitchFamily="34" charset="0"/>
              </a:rPr>
            </a:br>
            <a:r>
              <a:rPr lang="bg-BG" altLang="bg-BG" sz="2000" dirty="0">
                <a:latin typeface="Arial Narrow" panose="020B0606020202030204" pitchFamily="34" charset="0"/>
                <a:cs typeface="Arial" panose="020B0604020202020204" pitchFamily="34" charset="0"/>
              </a:rPr>
              <a:t>на </a:t>
            </a:r>
            <a:r>
              <a:rPr lang="en-US" altLang="bg-BG" sz="2000" dirty="0">
                <a:latin typeface="Arial Narrow" panose="020B0606020202030204" pitchFamily="34" charset="0"/>
                <a:cs typeface="Arial" panose="020B0604020202020204" pitchFamily="34" charset="0"/>
                <a:hlinkClick r:id="rId4"/>
              </a:rPr>
              <a:t>www.foreverliving.com</a:t>
            </a:r>
            <a:r>
              <a:rPr lang="en-US" altLang="bg-BG" sz="2000" dirty="0">
                <a:latin typeface="Arial Narrow" panose="020B0606020202030204" pitchFamily="34" charset="0"/>
                <a:cs typeface="Arial" panose="020B0604020202020204" pitchFamily="34" charset="0"/>
              </a:rPr>
              <a:t> </a:t>
            </a:r>
            <a:r>
              <a:rPr lang="bg-BG" altLang="bg-BG" sz="2000" dirty="0">
                <a:latin typeface="Arial Narrow" panose="020B0606020202030204" pitchFamily="34" charset="0"/>
                <a:cs typeface="Arial" panose="020B0604020202020204" pitchFamily="34" charset="0"/>
              </a:rPr>
              <a:t>и </a:t>
            </a:r>
            <a:r>
              <a:rPr lang="en-US" altLang="bg-BG" sz="2000" dirty="0">
                <a:latin typeface="Arial Narrow" panose="020B0606020202030204" pitchFamily="34" charset="0"/>
                <a:cs typeface="Arial" panose="020B0604020202020204" pitchFamily="34" charset="0"/>
                <a:hlinkClick r:id="rId5"/>
              </a:rPr>
              <a:t>www.flp.bg</a:t>
            </a:r>
            <a:endParaRPr lang="bg-BG" altLang="bg-BG" sz="2000" dirty="0">
              <a:latin typeface="Arial Narrow" panose="020B0606020202030204" pitchFamily="34" charset="0"/>
              <a:cs typeface="Arial" panose="020B0604020202020204" pitchFamily="34" charset="0"/>
            </a:endParaRPr>
          </a:p>
        </p:txBody>
      </p:sp>
      <p:sp>
        <p:nvSpPr>
          <p:cNvPr id="84995" name="Title 1"/>
          <p:cNvSpPr txBox="1">
            <a:spLocks/>
          </p:cNvSpPr>
          <p:nvPr/>
        </p:nvSpPr>
        <p:spPr bwMode="auto">
          <a:xfrm>
            <a:off x="457200" y="792163"/>
            <a:ext cx="60594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Производите на Форевер</a:t>
            </a:r>
            <a:r>
              <a:rPr lang="en-GB" altLang="bg-BG" sz="3200" cap="small" dirty="0">
                <a:solidFill>
                  <a:schemeClr val="bg1"/>
                </a:solidFill>
                <a:ea typeface="+mj-ea"/>
                <a:cs typeface="Arial" panose="020B0604020202020204" pitchFamily="34" charset="0"/>
              </a:rPr>
              <a:t/>
            </a:r>
            <a:br>
              <a:rPr lang="en-GB" altLang="bg-BG" sz="3200" cap="small" dirty="0">
                <a:solidFill>
                  <a:schemeClr val="bg1"/>
                </a:solidFill>
                <a:ea typeface="+mj-ea"/>
                <a:cs typeface="Arial" panose="020B0604020202020204" pitchFamily="34" charset="0"/>
              </a:rPr>
            </a:br>
            <a:r>
              <a:rPr lang="bg-BG" altLang="bg-BG" sz="3200" cap="small" dirty="0">
                <a:solidFill>
                  <a:schemeClr val="bg1"/>
                </a:solidFill>
                <a:ea typeface="+mj-ea"/>
                <a:cs typeface="Arial" panose="020B0604020202020204" pitchFamily="34" charset="0"/>
              </a:rPr>
              <a:t>Контрола на тежината</a:t>
            </a:r>
            <a:endParaRPr lang="en-GB" altLang="bg-BG" sz="3200" cap="small" dirty="0">
              <a:solidFill>
                <a:schemeClr val="bg1"/>
              </a:solidFill>
              <a:ea typeface="+mj-ea"/>
              <a:cs typeface="Arial" panose="020B0604020202020204" pitchFamily="34" charset="0"/>
            </a:endParaRPr>
          </a:p>
        </p:txBody>
      </p:sp>
    </p:spTree>
    <p:extLst>
      <p:ext uri="{BB962C8B-B14F-4D97-AF65-F5344CB8AC3E}">
        <p14:creationId xmlns:p14="http://schemas.microsoft.com/office/powerpoint/2010/main" val="1160504927"/>
      </p:ext>
    </p:extLst>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4034" name="Content Placeholder 2"/>
          <p:cNvSpPr>
            <a:spLocks noGrp="1"/>
          </p:cNvSpPr>
          <p:nvPr>
            <p:ph idx="1"/>
          </p:nvPr>
        </p:nvSpPr>
        <p:spPr bwMode="auto">
          <a:xfrm>
            <a:off x="6443663" y="3302000"/>
            <a:ext cx="2700337" cy="1524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Font typeface="Arial" panose="020B0604020202020204" pitchFamily="34" charset="0"/>
              <a:buNone/>
            </a:pPr>
            <a:r>
              <a:rPr lang="bg-BG" altLang="bg-BG" sz="1500">
                <a:solidFill>
                  <a:srgbClr val="003419"/>
                </a:solidFill>
                <a:latin typeface="Arial" panose="020B0604020202020204" pitchFamily="34" charset="0"/>
                <a:cs typeface="Arial" panose="020B0604020202020204" pitchFamily="34" charset="0"/>
              </a:rPr>
              <a:t>Почиства по естествен път</a:t>
            </a:r>
            <a:endParaRPr lang="en-GB" altLang="bg-BG" sz="1500">
              <a:solidFill>
                <a:srgbClr val="003419"/>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r>
              <a:rPr lang="bg-BG" altLang="bg-BG" sz="1500">
                <a:solidFill>
                  <a:srgbClr val="76AB46"/>
                </a:solidFill>
                <a:latin typeface="Arial" panose="020B0604020202020204" pitchFamily="34" charset="0"/>
                <a:cs typeface="Arial" panose="020B0604020202020204" pitchFamily="34" charset="0"/>
              </a:rPr>
              <a:t>Прониква дълбоко в кожата и я овлажнява</a:t>
            </a:r>
            <a:endParaRPr lang="en-GB" altLang="bg-BG" sz="1500">
              <a:solidFill>
                <a:srgbClr val="003419"/>
              </a:solidFill>
              <a:latin typeface="Arial" panose="020B0604020202020204" pitchFamily="34" charset="0"/>
              <a:cs typeface="Arial" panose="020B0604020202020204" pitchFamily="34" charset="0"/>
            </a:endParaRPr>
          </a:p>
          <a:p>
            <a:pPr eaLnBrk="1" hangingPunct="1">
              <a:buFont typeface="Arial" panose="020B0604020202020204" pitchFamily="34" charset="0"/>
              <a:buNone/>
            </a:pPr>
            <a:endParaRPr lang="en-GB" altLang="bg-BG" sz="1500">
              <a:latin typeface="Arial" panose="020B0604020202020204" pitchFamily="34" charset="0"/>
              <a:cs typeface="Arial" panose="020B0604020202020204" pitchFamily="34" charset="0"/>
            </a:endParaRPr>
          </a:p>
        </p:txBody>
      </p:sp>
      <p:sp>
        <p:nvSpPr>
          <p:cNvPr id="44035" name="TextBox 6"/>
          <p:cNvSpPr txBox="1">
            <a:spLocks noChangeArrowheads="1"/>
          </p:cNvSpPr>
          <p:nvPr/>
        </p:nvSpPr>
        <p:spPr bwMode="auto">
          <a:xfrm>
            <a:off x="0" y="2830513"/>
            <a:ext cx="2843213"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bg-BG" altLang="bg-BG" sz="1500">
                <a:solidFill>
                  <a:srgbClr val="003419"/>
                </a:solidFill>
                <a:cs typeface="Arial" panose="020B0604020202020204" pitchFamily="34" charset="0"/>
              </a:rPr>
              <a:t>Антисептично</a:t>
            </a:r>
            <a:r>
              <a:rPr lang="en-GB" altLang="bg-BG" sz="1500">
                <a:solidFill>
                  <a:srgbClr val="003419"/>
                </a:solidFill>
                <a:cs typeface="Arial" panose="020B0604020202020204" pitchFamily="34" charset="0"/>
              </a:rPr>
              <a:t> </a:t>
            </a:r>
          </a:p>
          <a:p>
            <a:pPr algn="r" eaLnBrk="1" hangingPunct="1"/>
            <a:r>
              <a:rPr lang="bg-BG" altLang="bg-BG" sz="1500">
                <a:solidFill>
                  <a:srgbClr val="76AB46"/>
                </a:solidFill>
                <a:cs typeface="Arial" panose="020B0604020202020204" pitchFamily="34" charset="0"/>
              </a:rPr>
              <a:t>Успокоява сърбежи</a:t>
            </a:r>
            <a:endParaRPr lang="en-GB" altLang="bg-BG" sz="1500">
              <a:solidFill>
                <a:srgbClr val="76AB46"/>
              </a:solidFill>
              <a:cs typeface="Arial" panose="020B0604020202020204" pitchFamily="34" charset="0"/>
            </a:endParaRPr>
          </a:p>
          <a:p>
            <a:pPr algn="r" eaLnBrk="1" hangingPunct="1"/>
            <a:r>
              <a:rPr lang="bg-BG" altLang="bg-BG" sz="1500">
                <a:solidFill>
                  <a:srgbClr val="003419"/>
                </a:solidFill>
                <a:cs typeface="Arial" panose="020B0604020202020204" pitchFamily="34" charset="0"/>
              </a:rPr>
              <a:t>Подпомага имунната система</a:t>
            </a:r>
            <a:endParaRPr lang="en-GB" altLang="bg-BG" sz="1500">
              <a:solidFill>
                <a:srgbClr val="003419"/>
              </a:solidFill>
              <a:cs typeface="Arial" panose="020B0604020202020204" pitchFamily="34" charset="0"/>
            </a:endParaRPr>
          </a:p>
          <a:p>
            <a:pPr algn="r" eaLnBrk="1" hangingPunct="1"/>
            <a:r>
              <a:rPr lang="bg-BG" altLang="bg-BG" sz="1500">
                <a:solidFill>
                  <a:srgbClr val="76AB46"/>
                </a:solidFill>
                <a:cs typeface="Arial" panose="020B0604020202020204" pitchFamily="34" charset="0"/>
              </a:rPr>
              <a:t>Осигурява здравословно кръвообращение </a:t>
            </a:r>
            <a:endParaRPr lang="en-GB" altLang="bg-BG" sz="1500">
              <a:solidFill>
                <a:srgbClr val="76AB46"/>
              </a:solidFill>
              <a:cs typeface="Arial" panose="020B0604020202020204" pitchFamily="34" charset="0"/>
            </a:endParaRPr>
          </a:p>
          <a:p>
            <a:pPr algn="r" eaLnBrk="1" hangingPunct="1"/>
            <a:endParaRPr lang="en-US" altLang="bg-BG" sz="1500"/>
          </a:p>
        </p:txBody>
      </p:sp>
      <p:sp>
        <p:nvSpPr>
          <p:cNvPr id="44036" name="TextBox 7"/>
          <p:cNvSpPr txBox="1">
            <a:spLocks noChangeArrowheads="1"/>
          </p:cNvSpPr>
          <p:nvPr/>
        </p:nvSpPr>
        <p:spPr bwMode="auto">
          <a:xfrm>
            <a:off x="0" y="4965700"/>
            <a:ext cx="1763713"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bg-BG" altLang="bg-BG" sz="1500">
                <a:solidFill>
                  <a:srgbClr val="003419"/>
                </a:solidFill>
                <a:cs typeface="Arial" panose="020B0604020202020204" pitchFamily="34" charset="0"/>
              </a:rPr>
              <a:t>Хранително</a:t>
            </a:r>
            <a:endParaRPr lang="en-GB" altLang="bg-BG" sz="1500">
              <a:solidFill>
                <a:srgbClr val="003419"/>
              </a:solidFill>
              <a:cs typeface="Arial" panose="020B0604020202020204" pitchFamily="34" charset="0"/>
            </a:endParaRPr>
          </a:p>
          <a:p>
            <a:pPr algn="r" eaLnBrk="1" hangingPunct="1"/>
            <a:r>
              <a:rPr lang="bg-BG" altLang="bg-BG" sz="1500">
                <a:solidFill>
                  <a:srgbClr val="76AB46"/>
                </a:solidFill>
                <a:cs typeface="Arial" panose="020B0604020202020204" pitchFamily="34" charset="0"/>
              </a:rPr>
              <a:t>Антибактериално</a:t>
            </a:r>
            <a:r>
              <a:rPr lang="en-GB" altLang="bg-BG" sz="1500">
                <a:solidFill>
                  <a:srgbClr val="76AB46"/>
                </a:solidFill>
                <a:cs typeface="Arial" panose="020B0604020202020204" pitchFamily="34" charset="0"/>
              </a:rPr>
              <a:t>              </a:t>
            </a:r>
          </a:p>
          <a:p>
            <a:pPr algn="r" eaLnBrk="1" hangingPunct="1"/>
            <a:endParaRPr lang="en-US" altLang="bg-BG" sz="1500"/>
          </a:p>
        </p:txBody>
      </p:sp>
      <p:sp>
        <p:nvSpPr>
          <p:cNvPr id="2" name="Title 1"/>
          <p:cNvSpPr txBox="1">
            <a:spLocks/>
          </p:cNvSpPr>
          <p:nvPr/>
        </p:nvSpPr>
        <p:spPr>
          <a:xfrm>
            <a:off x="422275" y="803275"/>
            <a:ext cx="5508625" cy="1314450"/>
          </a:xfrm>
          <a:prstGeom prst="rect">
            <a:avLst/>
          </a:prstGeom>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600" cap="small" dirty="0">
                <a:solidFill>
                  <a:schemeClr val="bg1"/>
                </a:solidFill>
                <a:ea typeface="+mj-ea"/>
                <a:cs typeface="Arial" panose="020B0604020202020204" pitchFamily="34" charset="0"/>
              </a:rPr>
              <a:t>Зошто алое? Својства</a:t>
            </a:r>
            <a:endParaRPr lang="en-GB" altLang="bg-BG" sz="3600" cap="small" dirty="0">
              <a:solidFill>
                <a:schemeClr val="bg1"/>
              </a:solidFill>
              <a:ea typeface="+mj-ea"/>
              <a:cs typeface="Arial" panose="020B0604020202020204" pitchFamily="34" charset="0"/>
            </a:endParaRPr>
          </a:p>
        </p:txBody>
      </p:sp>
      <p:pic>
        <p:nvPicPr>
          <p:cNvPr id="44038"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9091"/>
          <a:stretch/>
        </p:blipFill>
        <p:spPr bwMode="auto">
          <a:xfrm>
            <a:off x="23813" y="2117725"/>
            <a:ext cx="9144000"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9" name="Content Placeholder 2"/>
          <p:cNvSpPr txBox="1">
            <a:spLocks/>
          </p:cNvSpPr>
          <p:nvPr/>
        </p:nvSpPr>
        <p:spPr bwMode="auto">
          <a:xfrm>
            <a:off x="6980238" y="3352800"/>
            <a:ext cx="2163762"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buFont typeface="Arial" panose="020B0604020202020204" pitchFamily="34" charset="0"/>
              <a:buNone/>
            </a:pPr>
            <a:r>
              <a:rPr lang="bg-BG" altLang="bg-BG" sz="1600" b="1" dirty="0">
                <a:solidFill>
                  <a:srgbClr val="003419"/>
                </a:solidFill>
                <a:latin typeface="Arial Narrow" panose="020B0606020202030204" pitchFamily="34" charset="0"/>
                <a:cs typeface="Arial" panose="020B0604020202020204" pitchFamily="34" charset="0"/>
              </a:rPr>
              <a:t>Природно чисти</a:t>
            </a:r>
            <a:endParaRPr lang="en-GB" altLang="bg-BG" sz="1600" b="1" dirty="0">
              <a:solidFill>
                <a:srgbClr val="003419"/>
              </a:solidFill>
              <a:latin typeface="Arial Narrow" panose="020B0606020202030204" pitchFamily="34" charset="0"/>
              <a:cs typeface="Arial" panose="020B0604020202020204" pitchFamily="34" charset="0"/>
            </a:endParaRPr>
          </a:p>
          <a:p>
            <a:pPr eaLnBrk="1" hangingPunct="1">
              <a:spcBef>
                <a:spcPct val="20000"/>
              </a:spcBef>
              <a:buFont typeface="Arial" panose="020B0604020202020204" pitchFamily="34" charset="0"/>
              <a:buNone/>
            </a:pPr>
            <a:r>
              <a:rPr lang="bg-BG" altLang="bg-BG" sz="1600" b="1" dirty="0">
                <a:solidFill>
                  <a:srgbClr val="76AB46"/>
                </a:solidFill>
                <a:latin typeface="Arial Narrow" panose="020B0606020202030204" pitchFamily="34" charset="0"/>
                <a:cs typeface="Arial" panose="020B0604020202020204" pitchFamily="34" charset="0"/>
              </a:rPr>
              <a:t>Продира длабоко</a:t>
            </a:r>
          </a:p>
          <a:p>
            <a:pPr eaLnBrk="1" hangingPunct="1">
              <a:spcBef>
                <a:spcPct val="20000"/>
              </a:spcBef>
              <a:buFont typeface="Arial" panose="020B0604020202020204" pitchFamily="34" charset="0"/>
              <a:buNone/>
            </a:pPr>
            <a:r>
              <a:rPr lang="bg-BG" altLang="bg-BG" sz="1600" b="1" dirty="0">
                <a:solidFill>
                  <a:srgbClr val="003419"/>
                </a:solidFill>
                <a:latin typeface="Arial Narrow" panose="020B0606020202030204" pitchFamily="34" charset="0"/>
                <a:cs typeface="Arial" panose="020B0604020202020204" pitchFamily="34" charset="0"/>
              </a:rPr>
              <a:t>Ја хидратира кожата</a:t>
            </a:r>
            <a:endParaRPr lang="en-GB" altLang="bg-BG" sz="1600" b="1" dirty="0">
              <a:solidFill>
                <a:srgbClr val="003419"/>
              </a:solidFill>
              <a:latin typeface="Arial Narrow" panose="020B0606020202030204" pitchFamily="34" charset="0"/>
              <a:cs typeface="Arial" panose="020B0604020202020204" pitchFamily="34" charset="0"/>
            </a:endParaRPr>
          </a:p>
          <a:p>
            <a:pPr eaLnBrk="1" hangingPunct="1">
              <a:spcBef>
                <a:spcPct val="20000"/>
              </a:spcBef>
              <a:buFont typeface="Arial" panose="020B0604020202020204" pitchFamily="34" charset="0"/>
              <a:buNone/>
            </a:pPr>
            <a:endParaRPr lang="en-GB" altLang="bg-BG" sz="1600" b="1" dirty="0">
              <a:latin typeface="Arial Narrow" panose="020B0606020202030204" pitchFamily="34" charset="0"/>
              <a:cs typeface="Arial" panose="020B0604020202020204" pitchFamily="34" charset="0"/>
            </a:endParaRPr>
          </a:p>
        </p:txBody>
      </p:sp>
      <p:sp>
        <p:nvSpPr>
          <p:cNvPr id="44040" name="TextBox 6"/>
          <p:cNvSpPr txBox="1">
            <a:spLocks noChangeArrowheads="1"/>
          </p:cNvSpPr>
          <p:nvPr/>
        </p:nvSpPr>
        <p:spPr bwMode="auto">
          <a:xfrm>
            <a:off x="250824" y="2708275"/>
            <a:ext cx="243695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bg-BG" altLang="bg-BG" sz="1600" b="1" dirty="0">
                <a:solidFill>
                  <a:srgbClr val="003419"/>
                </a:solidFill>
                <a:latin typeface="Arial Narrow" panose="020B0606020202030204" pitchFamily="34" charset="0"/>
                <a:cs typeface="Arial" panose="020B0604020202020204" pitchFamily="34" charset="0"/>
              </a:rPr>
              <a:t>Антисептично</a:t>
            </a:r>
            <a:r>
              <a:rPr lang="en-GB" altLang="bg-BG" sz="1600" b="1" dirty="0">
                <a:solidFill>
                  <a:srgbClr val="003419"/>
                </a:solidFill>
                <a:latin typeface="Arial Narrow" panose="020B0606020202030204" pitchFamily="34" charset="0"/>
                <a:cs typeface="Arial" panose="020B0604020202020204" pitchFamily="34" charset="0"/>
              </a:rPr>
              <a:t> </a:t>
            </a:r>
          </a:p>
          <a:p>
            <a:pPr algn="r"/>
            <a:r>
              <a:rPr lang="bg-BG" altLang="bg-BG" sz="1600" b="1" dirty="0">
                <a:solidFill>
                  <a:srgbClr val="76AB46"/>
                </a:solidFill>
                <a:latin typeface="Arial Narrow" panose="020B0606020202030204" pitchFamily="34" charset="0"/>
                <a:cs typeface="Arial" panose="020B0604020202020204" pitchFamily="34" charset="0"/>
              </a:rPr>
              <a:t>Смирува чешање</a:t>
            </a:r>
            <a:endParaRPr lang="en-GB" altLang="bg-BG" sz="1600" b="1" dirty="0">
              <a:solidFill>
                <a:srgbClr val="76AB46"/>
              </a:solidFill>
              <a:latin typeface="Arial Narrow" panose="020B0606020202030204" pitchFamily="34" charset="0"/>
              <a:cs typeface="Arial" panose="020B0604020202020204" pitchFamily="34" charset="0"/>
            </a:endParaRPr>
          </a:p>
          <a:p>
            <a:pPr algn="r"/>
            <a:r>
              <a:rPr lang="bg-BG" altLang="bg-BG" sz="1600" b="1" dirty="0">
                <a:solidFill>
                  <a:srgbClr val="003419"/>
                </a:solidFill>
                <a:latin typeface="Arial Narrow" panose="020B0606020202030204" pitchFamily="34" charset="0"/>
                <a:cs typeface="Arial" panose="020B0604020202020204" pitchFamily="34" charset="0"/>
              </a:rPr>
              <a:t>Го потпомага имунитетот</a:t>
            </a:r>
            <a:endParaRPr lang="en-GB" altLang="bg-BG" sz="1600" b="1" dirty="0">
              <a:solidFill>
                <a:srgbClr val="003419"/>
              </a:solidFill>
              <a:latin typeface="Arial Narrow" panose="020B0606020202030204" pitchFamily="34" charset="0"/>
              <a:cs typeface="Arial" panose="020B0604020202020204" pitchFamily="34" charset="0"/>
            </a:endParaRPr>
          </a:p>
          <a:p>
            <a:pPr algn="r"/>
            <a:r>
              <a:rPr lang="bg-BG" altLang="bg-BG" sz="1600" b="1" dirty="0">
                <a:solidFill>
                  <a:srgbClr val="76AB46"/>
                </a:solidFill>
                <a:latin typeface="Arial Narrow" panose="020B0606020202030204" pitchFamily="34" charset="0"/>
                <a:cs typeface="Arial" panose="020B0604020202020204" pitchFamily="34" charset="0"/>
              </a:rPr>
              <a:t>Придонесува за добра циркулација </a:t>
            </a:r>
            <a:endParaRPr lang="en-GB" altLang="bg-BG" sz="1600" b="1" dirty="0">
              <a:solidFill>
                <a:srgbClr val="76AB46"/>
              </a:solidFill>
              <a:latin typeface="Arial Narrow" panose="020B0606020202030204" pitchFamily="34" charset="0"/>
              <a:cs typeface="Arial" panose="020B0604020202020204" pitchFamily="34" charset="0"/>
            </a:endParaRPr>
          </a:p>
          <a:p>
            <a:pPr algn="r"/>
            <a:endParaRPr lang="en-US" altLang="bg-BG" sz="1600" b="1" dirty="0">
              <a:latin typeface="Arial Narrow" panose="020B0606020202030204" pitchFamily="34" charset="0"/>
            </a:endParaRPr>
          </a:p>
        </p:txBody>
      </p:sp>
      <p:sp>
        <p:nvSpPr>
          <p:cNvPr id="44041" name="TextBox 7"/>
          <p:cNvSpPr txBox="1">
            <a:spLocks noChangeArrowheads="1"/>
          </p:cNvSpPr>
          <p:nvPr/>
        </p:nvSpPr>
        <p:spPr bwMode="auto">
          <a:xfrm>
            <a:off x="23813" y="5043488"/>
            <a:ext cx="1763712"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bg-BG" altLang="bg-BG" sz="1600" b="1" dirty="0">
                <a:solidFill>
                  <a:srgbClr val="003419"/>
                </a:solidFill>
                <a:latin typeface="Arial Narrow" panose="020B0606020202030204" pitchFamily="34" charset="0"/>
                <a:cs typeface="Arial" panose="020B0604020202020204" pitchFamily="34" charset="0"/>
              </a:rPr>
              <a:t>Хранливо</a:t>
            </a:r>
            <a:endParaRPr lang="en-GB" altLang="bg-BG" sz="1600" b="1" dirty="0">
              <a:solidFill>
                <a:srgbClr val="003419"/>
              </a:solidFill>
              <a:latin typeface="Arial Narrow" panose="020B0606020202030204" pitchFamily="34" charset="0"/>
              <a:cs typeface="Arial" panose="020B0604020202020204" pitchFamily="34" charset="0"/>
            </a:endParaRPr>
          </a:p>
          <a:p>
            <a:pPr algn="r"/>
            <a:r>
              <a:rPr lang="bg-BG" altLang="bg-BG" sz="1600" b="1" dirty="0">
                <a:solidFill>
                  <a:srgbClr val="76AB46"/>
                </a:solidFill>
                <a:latin typeface="Arial Narrow" panose="020B0606020202030204" pitchFamily="34" charset="0"/>
                <a:cs typeface="Arial" panose="020B0604020202020204" pitchFamily="34" charset="0"/>
              </a:rPr>
              <a:t>Антибактериско</a:t>
            </a:r>
            <a:r>
              <a:rPr lang="en-GB" altLang="bg-BG" sz="1600" b="1" dirty="0">
                <a:solidFill>
                  <a:srgbClr val="76AB46"/>
                </a:solidFill>
                <a:latin typeface="Arial Narrow" panose="020B0606020202030204" pitchFamily="34" charset="0"/>
                <a:cs typeface="Arial" panose="020B0604020202020204" pitchFamily="34" charset="0"/>
              </a:rPr>
              <a:t>              </a:t>
            </a:r>
          </a:p>
          <a:p>
            <a:pPr algn="r"/>
            <a:endParaRPr lang="en-US" altLang="bg-BG" sz="1600" b="1" dirty="0">
              <a:latin typeface="Arial Narrow" panose="020B0606020202030204" pitchFamily="34" charset="0"/>
            </a:endParaRPr>
          </a:p>
        </p:txBody>
      </p:sp>
      <p:sp>
        <p:nvSpPr>
          <p:cNvPr id="13" name="TextBox 12"/>
          <p:cNvSpPr txBox="1"/>
          <p:nvPr/>
        </p:nvSpPr>
        <p:spPr>
          <a:xfrm>
            <a:off x="6075413" y="6224709"/>
            <a:ext cx="3068587" cy="400110"/>
          </a:xfrm>
          <a:prstGeom prst="rect">
            <a:avLst/>
          </a:prstGeom>
          <a:noFill/>
        </p:spPr>
        <p:txBody>
          <a:bodyPr wrap="square" rtlCol="0">
            <a:spAutoFit/>
          </a:bodyPr>
          <a:lstStyle/>
          <a:p>
            <a:r>
              <a:rPr lang="mk-MK" sz="2000" dirty="0">
                <a:solidFill>
                  <a:srgbClr val="5C6A68"/>
                </a:solidFill>
                <a:latin typeface="Roboto Condensed Light" panose="02000000000000000000" pitchFamily="2" charset="0"/>
                <a:ea typeface="Roboto Condensed Light" panose="02000000000000000000" pitchFamily="2" charset="0"/>
                <a:cs typeface="Arial" panose="020B0604020202020204" pitchFamily="34" charset="0"/>
              </a:rPr>
              <a:t>г</a:t>
            </a:r>
            <a:r>
              <a:rPr lang="mk-MK" sz="2000" dirty="0" smtClean="0">
                <a:solidFill>
                  <a:srgbClr val="5C6A68"/>
                </a:solidFill>
                <a:latin typeface="Roboto Condensed Light" panose="02000000000000000000" pitchFamily="2" charset="0"/>
                <a:ea typeface="Roboto Condensed Light" panose="02000000000000000000" pitchFamily="2" charset="0"/>
                <a:cs typeface="Arial" panose="020B0604020202020204" pitchFamily="34" charset="0"/>
              </a:rPr>
              <a:t>радење </a:t>
            </a:r>
            <a:r>
              <a:rPr lang="mk-MK" sz="2000" dirty="0" smtClean="0">
                <a:solidFill>
                  <a:srgbClr val="5C6A68"/>
                </a:solidFill>
                <a:latin typeface="Roboto Condensed Light" panose="02000000000000000000" pitchFamily="2" charset="0"/>
                <a:ea typeface="Roboto Condensed Light" panose="02000000000000000000" pitchFamily="2" charset="0"/>
                <a:cs typeface="Arial" panose="020B0604020202020204" pitchFamily="34" charset="0"/>
              </a:rPr>
              <a:t>на </a:t>
            </a:r>
            <a:r>
              <a:rPr lang="mk-MK" sz="2000" dirty="0" smtClean="0">
                <a:solidFill>
                  <a:srgbClr val="5C6A68"/>
                </a:solidFill>
                <a:latin typeface="Roboto Condensed Light" panose="02000000000000000000" pitchFamily="2" charset="0"/>
                <a:ea typeface="Roboto Condensed Light" panose="02000000000000000000" pitchFamily="2" charset="0"/>
                <a:cs typeface="Arial" panose="020B0604020202020204" pitchFamily="34" charset="0"/>
              </a:rPr>
              <a:t>успешен </a:t>
            </a:r>
            <a:r>
              <a:rPr lang="mk-MK" sz="2000" dirty="0" smtClean="0">
                <a:solidFill>
                  <a:srgbClr val="5C6A68"/>
                </a:solidFill>
                <a:latin typeface="Roboto Condensed Light" panose="02000000000000000000" pitchFamily="2" charset="0"/>
                <a:ea typeface="Roboto Condensed Light" panose="02000000000000000000" pitchFamily="2" charset="0"/>
              </a:rPr>
              <a:t>бизнис</a:t>
            </a:r>
            <a:endParaRPr lang="mk-MK" sz="2000" dirty="0">
              <a:solidFill>
                <a:srgbClr val="5C6A68"/>
              </a:solidFill>
              <a:latin typeface="Roboto Condensed Light" panose="02000000000000000000" pitchFamily="2" charset="0"/>
              <a:ea typeface="Roboto Condensed Light" panose="02000000000000000000" pitchFamily="2" charset="0"/>
            </a:endParaRPr>
          </a:p>
        </p:txBody>
      </p:sp>
    </p:spTree>
    <p:extLst>
      <p:ext uri="{BB962C8B-B14F-4D97-AF65-F5344CB8AC3E}">
        <p14:creationId xmlns:p14="http://schemas.microsoft.com/office/powerpoint/2010/main" val="2708821404"/>
      </p:ext>
    </p:extLst>
  </p:cSld>
  <p:clrMapOvr>
    <a:masterClrMapping/>
  </p:clrMapOvr>
  <p:transition spd="med">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 y="0"/>
            <a:ext cx="9144000" cy="6858000"/>
          </a:xfrm>
          <a:prstGeom prst="rect">
            <a:avLst/>
          </a:prstGeom>
        </p:spPr>
      </p:pic>
      <p:sp>
        <p:nvSpPr>
          <p:cNvPr id="3" name="TextBox 2"/>
          <p:cNvSpPr txBox="1"/>
          <p:nvPr/>
        </p:nvSpPr>
        <p:spPr>
          <a:xfrm>
            <a:off x="571500" y="2058988"/>
            <a:ext cx="5572125" cy="1066800"/>
          </a:xfrm>
          <a:prstGeom prst="rect">
            <a:avLst/>
          </a:prstGeom>
          <a:noFill/>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ea typeface="+mj-ea"/>
                <a:cs typeface="Arial" panose="020B0604020202020204" pitchFamily="34" charset="0"/>
              </a:rPr>
              <a:t>Продажби </a:t>
            </a:r>
            <a:r>
              <a:rPr lang="en-US" altLang="bg-BG" sz="3200" cap="small" dirty="0">
                <a:ea typeface="+mj-ea"/>
                <a:cs typeface="Arial" panose="020B0604020202020204" pitchFamily="34" charset="0"/>
              </a:rPr>
              <a:t/>
            </a:r>
            <a:br>
              <a:rPr lang="en-US" altLang="bg-BG" sz="3200" cap="small" dirty="0">
                <a:ea typeface="+mj-ea"/>
                <a:cs typeface="Arial" panose="020B0604020202020204" pitchFamily="34" charset="0"/>
              </a:rPr>
            </a:br>
            <a:r>
              <a:rPr lang="bg-BG" altLang="bg-BG" sz="3200" cap="small" dirty="0">
                <a:ea typeface="+mj-ea"/>
                <a:cs typeface="Arial" panose="020B0604020202020204" pitchFamily="34" charset="0"/>
              </a:rPr>
              <a:t>и грижа за клиентите</a:t>
            </a:r>
            <a:endParaRPr lang="en-GB" altLang="bg-BG" sz="3200" cap="small" dirty="0">
              <a:ea typeface="+mj-ea"/>
              <a:cs typeface="Arial" panose="020B0604020202020204" pitchFamily="34" charset="0"/>
            </a:endParaRPr>
          </a:p>
        </p:txBody>
      </p:sp>
    </p:spTree>
    <p:extLst>
      <p:ext uri="{BB962C8B-B14F-4D97-AF65-F5344CB8AC3E}">
        <p14:creationId xmlns:p14="http://schemas.microsoft.com/office/powerpoint/2010/main" val="2843572949"/>
      </p:ext>
    </p:extLst>
  </p:cSld>
  <p:clrMapOvr>
    <a:masterClrMapping/>
  </p:clrMapOvr>
  <p:transition spd="med">
    <p:fade/>
  </p:transition>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8066" name="Title 1"/>
          <p:cNvSpPr txBox="1">
            <a:spLocks/>
          </p:cNvSpPr>
          <p:nvPr/>
        </p:nvSpPr>
        <p:spPr bwMode="auto">
          <a:xfrm>
            <a:off x="419100" y="792163"/>
            <a:ext cx="59420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Продажби и </a:t>
            </a:r>
            <a:br>
              <a:rPr lang="bg-BG" altLang="bg-BG" sz="3200" cap="small" dirty="0">
                <a:solidFill>
                  <a:schemeClr val="bg1"/>
                </a:solidFill>
                <a:ea typeface="+mj-ea"/>
                <a:cs typeface="Arial" panose="020B0604020202020204" pitchFamily="34" charset="0"/>
              </a:rPr>
            </a:br>
            <a:r>
              <a:rPr lang="bg-BG" altLang="bg-BG" sz="3200" cap="small" dirty="0">
                <a:solidFill>
                  <a:schemeClr val="bg1"/>
                </a:solidFill>
                <a:ea typeface="+mj-ea"/>
                <a:cs typeface="Arial" panose="020B0604020202020204" pitchFamily="34" charset="0"/>
              </a:rPr>
              <a:t>грижа за клиентите</a:t>
            </a:r>
            <a:endParaRPr lang="en-GB" altLang="bg-BG" sz="3200" cap="small" dirty="0">
              <a:solidFill>
                <a:schemeClr val="bg1"/>
              </a:solidFill>
              <a:ea typeface="+mj-ea"/>
              <a:cs typeface="Arial" panose="020B0604020202020204" pitchFamily="34" charset="0"/>
            </a:endParaRPr>
          </a:p>
        </p:txBody>
      </p:sp>
      <p:sp>
        <p:nvSpPr>
          <p:cNvPr id="93187" name="Content Placeholder 2"/>
          <p:cNvSpPr>
            <a:spLocks noGrp="1"/>
          </p:cNvSpPr>
          <p:nvPr>
            <p:ph idx="1"/>
          </p:nvPr>
        </p:nvSpPr>
        <p:spPr bwMode="auto">
          <a:xfrm>
            <a:off x="466725" y="2592388"/>
            <a:ext cx="4259263" cy="2276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p>
            <a:pPr eaLnBrk="1" hangingPunct="1">
              <a:spcBef>
                <a:spcPts val="600"/>
              </a:spcBef>
              <a:spcAft>
                <a:spcPts val="600"/>
              </a:spcAft>
              <a:buClr>
                <a:srgbClr val="003419"/>
              </a:buClr>
            </a:pPr>
            <a:r>
              <a:rPr lang="bg-BG" altLang="bg-BG" sz="2300" dirty="0">
                <a:latin typeface="Arial Narrow" panose="020B0606020202030204" pitchFamily="34" charset="0"/>
                <a:cs typeface="Arial" panose="020B0604020202020204" pitchFamily="34" charset="0"/>
              </a:rPr>
              <a:t>Кој правел домашна забава?</a:t>
            </a:r>
          </a:p>
          <a:p>
            <a:pPr eaLnBrk="1" hangingPunct="1">
              <a:spcBef>
                <a:spcPts val="600"/>
              </a:spcBef>
              <a:spcAft>
                <a:spcPts val="600"/>
              </a:spcAft>
              <a:buClr>
                <a:srgbClr val="003419"/>
              </a:buClr>
            </a:pPr>
            <a:r>
              <a:rPr lang="bg-BG" altLang="bg-BG" sz="2300" dirty="0">
                <a:latin typeface="Arial Narrow" panose="020B0606020202030204" pitchFamily="34" charset="0"/>
                <a:cs typeface="Arial" panose="020B0604020202020204" pitchFamily="34" charset="0"/>
              </a:rPr>
              <a:t>Кој делел каталози?</a:t>
            </a:r>
          </a:p>
          <a:p>
            <a:pPr eaLnBrk="1" hangingPunct="1">
              <a:spcBef>
                <a:spcPts val="600"/>
              </a:spcBef>
              <a:spcAft>
                <a:spcPts val="600"/>
              </a:spcAft>
              <a:buClr>
                <a:srgbClr val="003419"/>
              </a:buClr>
            </a:pPr>
            <a:r>
              <a:rPr lang="bg-BG" altLang="bg-BG" sz="2300" dirty="0">
                <a:latin typeface="Arial Narrow" panose="020B0606020202030204" pitchFamily="34" charset="0"/>
                <a:cs typeface="Arial" panose="020B0604020202020204" pitchFamily="34" charset="0"/>
              </a:rPr>
              <a:t>Кој правел презентација?</a:t>
            </a:r>
          </a:p>
          <a:p>
            <a:pPr eaLnBrk="1" hangingPunct="1">
              <a:spcBef>
                <a:spcPts val="600"/>
              </a:spcBef>
              <a:spcAft>
                <a:spcPts val="600"/>
              </a:spcAft>
              <a:buClr>
                <a:srgbClr val="003419"/>
              </a:buClr>
            </a:pPr>
            <a:r>
              <a:rPr lang="bg-BG" altLang="bg-BG" sz="2300" dirty="0">
                <a:latin typeface="Arial Narrow" panose="020B0606020202030204" pitchFamily="34" charset="0"/>
                <a:cs typeface="Arial" panose="020B0604020202020204" pitchFamily="34" charset="0"/>
              </a:rPr>
              <a:t>Кој има повторни порачки?</a:t>
            </a:r>
          </a:p>
          <a:p>
            <a:pPr eaLnBrk="1" hangingPunct="1">
              <a:spcBef>
                <a:spcPts val="600"/>
              </a:spcBef>
              <a:spcAft>
                <a:spcPts val="600"/>
              </a:spcAft>
              <a:buClr>
                <a:srgbClr val="003419"/>
              </a:buClr>
            </a:pPr>
            <a:r>
              <a:rPr lang="bg-BG" altLang="bg-BG" sz="2300" dirty="0">
                <a:latin typeface="Arial Narrow" panose="020B0606020202030204" pitchFamily="34" charset="0"/>
                <a:cs typeface="Arial" panose="020B0604020202020204" pitchFamily="34" charset="0"/>
              </a:rPr>
              <a:t>Кој има 10 или повеќе клиенти?</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2370063"/>
            <a:ext cx="4394504" cy="1782794"/>
          </a:xfrm>
          <a:prstGeom prst="rect">
            <a:avLst/>
          </a:prstGeom>
        </p:spPr>
      </p:pic>
      <p:pic>
        <p:nvPicPr>
          <p:cNvPr id="93189" name="Picture 1"/>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9193" t="12756" r="17805" b="36203"/>
          <a:stretch>
            <a:fillRect/>
          </a:stretch>
        </p:blipFill>
        <p:spPr bwMode="auto">
          <a:xfrm>
            <a:off x="6524625" y="3167063"/>
            <a:ext cx="2652713" cy="278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4488535"/>
      </p:ext>
    </p:extLst>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9091" name="Title 1"/>
          <p:cNvSpPr txBox="1">
            <a:spLocks/>
          </p:cNvSpPr>
          <p:nvPr/>
        </p:nvSpPr>
        <p:spPr bwMode="auto">
          <a:xfrm>
            <a:off x="428625" y="941388"/>
            <a:ext cx="5903913" cy="1008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Зошто ги употребуваме </a:t>
            </a:r>
          </a:p>
          <a:p>
            <a:pPr eaLnBrk="1" hangingPunct="1">
              <a:defRPr/>
            </a:pPr>
            <a:r>
              <a:rPr lang="bg-BG" altLang="bg-BG" sz="3200" cap="small" dirty="0">
                <a:solidFill>
                  <a:schemeClr val="bg1"/>
                </a:solidFill>
                <a:ea typeface="+mj-ea"/>
                <a:cs typeface="Arial" panose="020B0604020202020204" pitchFamily="34" charset="0"/>
              </a:rPr>
              <a:t>производите</a:t>
            </a:r>
            <a:r>
              <a:rPr lang="en-GB" altLang="bg-BG" sz="3200" cap="small" dirty="0">
                <a:solidFill>
                  <a:schemeClr val="bg1"/>
                </a:solidFill>
                <a:ea typeface="+mj-ea"/>
                <a:cs typeface="Arial" panose="020B0604020202020204" pitchFamily="34" charset="0"/>
              </a:rPr>
              <a:t>?</a:t>
            </a:r>
            <a:endParaRPr lang="en-US" altLang="bg-BG" sz="3200" cap="small" dirty="0">
              <a:solidFill>
                <a:schemeClr val="bg1"/>
              </a:solidFill>
              <a:ea typeface="+mj-ea"/>
              <a:cs typeface="Arial" panose="020B0604020202020204" pitchFamily="34" charset="0"/>
            </a:endParaRPr>
          </a:p>
        </p:txBody>
      </p:sp>
      <p:sp>
        <p:nvSpPr>
          <p:cNvPr id="94211" name="Subtitle 2"/>
          <p:cNvSpPr txBox="1">
            <a:spLocks/>
          </p:cNvSpPr>
          <p:nvPr/>
        </p:nvSpPr>
        <p:spPr bwMode="auto">
          <a:xfrm>
            <a:off x="428625" y="2686050"/>
            <a:ext cx="4430713"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5425" indent="-225425"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300"/>
              </a:spcBef>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За да бидеме свој најдобар клиент</a:t>
            </a:r>
            <a:endParaRPr lang="en-GB" altLang="bg-BG" sz="2300" dirty="0">
              <a:latin typeface="Arial Narrow" panose="020B0606020202030204" pitchFamily="34"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За да го подобриме здравјето</a:t>
            </a:r>
            <a:endParaRPr lang="en-GB" altLang="bg-BG" sz="2300" dirty="0">
              <a:latin typeface="Arial Narrow" panose="020B0606020202030204" pitchFamily="34"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За да добиеме верба во производите</a:t>
            </a:r>
            <a:endParaRPr lang="en-GB" altLang="bg-BG" sz="2300" dirty="0">
              <a:latin typeface="Arial Narrow" panose="020B0606020202030204" pitchFamily="34"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За да препорачуваме врз основа </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на лично искуство</a:t>
            </a:r>
            <a:endParaRPr lang="en-GB" altLang="bg-BG" sz="2300" dirty="0">
              <a:latin typeface="Arial Narrow" panose="020B0606020202030204" pitchFamily="34"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За да реализираме по 4 б.месечно</a:t>
            </a:r>
            <a:endParaRPr lang="en-GB" altLang="bg-BG" sz="2300" dirty="0">
              <a:latin typeface="Arial Narrow" panose="020B0606020202030204" pitchFamily="34" charset="0"/>
              <a:cs typeface="Arial" panose="020B0604020202020204" pitchFamily="34" charset="0"/>
            </a:endParaRPr>
          </a:p>
          <a:p>
            <a:pPr eaLnBrk="1" hangingPunct="1">
              <a:spcBef>
                <a:spcPts val="300"/>
              </a:spcBef>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За да водиме со личен пример</a:t>
            </a:r>
            <a:endParaRPr lang="en-GB" altLang="bg-BG" sz="2300" dirty="0">
              <a:latin typeface="Arial Narrow" panose="020B0606020202030204" pitchFamily="34" charset="0"/>
              <a:cs typeface="Arial" panose="020B0604020202020204" pitchFamily="34" charset="0"/>
            </a:endParaRPr>
          </a:p>
        </p:txBody>
      </p:sp>
      <p:pic>
        <p:nvPicPr>
          <p:cNvPr id="94212" name="Picture 8"/>
          <p:cNvPicPr>
            <a:picLocks noChangeAspect="1"/>
          </p:cNvPicPr>
          <p:nvPr/>
        </p:nvPicPr>
        <p:blipFill>
          <a:blip r:embed="rId3" cstate="print">
            <a:extLst>
              <a:ext uri="{28A0092B-C50C-407E-A947-70E740481C1C}">
                <a14:useLocalDpi xmlns:a14="http://schemas.microsoft.com/office/drawing/2010/main" val="0"/>
              </a:ext>
            </a:extLst>
          </a:blip>
          <a:srcRect l="8006" t="11189" b="9502"/>
          <a:stretch>
            <a:fillRect/>
          </a:stretch>
        </p:blipFill>
        <p:spPr bwMode="auto">
          <a:xfrm>
            <a:off x="5321300" y="2230438"/>
            <a:ext cx="3521075" cy="398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46688" y="4654550"/>
            <a:ext cx="1128712"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3506671"/>
      </p:ext>
    </p:extLst>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95234" name="Picture 4"/>
          <p:cNvPicPr>
            <a:picLocks noChangeAspect="1"/>
          </p:cNvPicPr>
          <p:nvPr/>
        </p:nvPicPr>
        <p:blipFill>
          <a:blip r:embed="rId3" cstate="print">
            <a:extLst>
              <a:ext uri="{28A0092B-C50C-407E-A947-70E740481C1C}">
                <a14:useLocalDpi xmlns:a14="http://schemas.microsoft.com/office/drawing/2010/main" val="0"/>
              </a:ext>
            </a:extLst>
          </a:blip>
          <a:srcRect l="3490" r="10152"/>
          <a:stretch>
            <a:fillRect/>
          </a:stretch>
        </p:blipFill>
        <p:spPr bwMode="auto">
          <a:xfrm>
            <a:off x="4673600" y="2492375"/>
            <a:ext cx="4297363"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Content Placeholder 2"/>
          <p:cNvSpPr>
            <a:spLocks noGrp="1"/>
          </p:cNvSpPr>
          <p:nvPr>
            <p:ph idx="1"/>
          </p:nvPr>
        </p:nvSpPr>
        <p:spPr bwMode="auto">
          <a:xfrm>
            <a:off x="457200" y="3024188"/>
            <a:ext cx="4691063" cy="2781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300" dirty="0">
                <a:latin typeface="Arial Narrow" panose="020B0606020202030204" pitchFamily="34" charset="0"/>
                <a:cs typeface="Arial" panose="020B0604020202020204" pitchFamily="34" charset="0"/>
              </a:rPr>
              <a:t>Фактите говорат, </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искуствата продаваат</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Бидете свој најдобар клиент</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Препорачувајте, не продавајте</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Прашајте дали се интересираат </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за бизнисот</a:t>
            </a:r>
            <a:endParaRPr lang="en-GB" altLang="bg-BG" sz="2300" dirty="0">
              <a:latin typeface="Arial Narrow" panose="020B0606020202030204" pitchFamily="34" charset="0"/>
              <a:cs typeface="Arial" panose="020B0604020202020204" pitchFamily="34" charset="0"/>
            </a:endParaRPr>
          </a:p>
        </p:txBody>
      </p:sp>
      <p:sp>
        <p:nvSpPr>
          <p:cNvPr id="90115" name="Title 1"/>
          <p:cNvSpPr txBox="1">
            <a:spLocks/>
          </p:cNvSpPr>
          <p:nvPr/>
        </p:nvSpPr>
        <p:spPr bwMode="auto">
          <a:xfrm>
            <a:off x="412750" y="792163"/>
            <a:ext cx="58435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457200" eaLnBrk="1" hangingPunct="1">
              <a:defRPr/>
            </a:pPr>
            <a:r>
              <a:rPr lang="bg-BG" altLang="bg-BG" sz="3200" cap="small" dirty="0">
                <a:solidFill>
                  <a:schemeClr val="bg1"/>
                </a:solidFill>
                <a:ea typeface="+mj-ea"/>
                <a:cs typeface="Arial" panose="020B0604020202020204" pitchFamily="34" charset="0"/>
              </a:rPr>
              <a:t>Продажби</a:t>
            </a:r>
            <a:endParaRPr lang="en-GB" altLang="bg-BG" sz="3200" cap="small" dirty="0">
              <a:solidFill>
                <a:schemeClr val="bg1"/>
              </a:solidFill>
              <a:ea typeface="+mj-ea"/>
              <a:cs typeface="Arial" panose="020B0604020202020204" pitchFamily="34" charset="0"/>
            </a:endParaRPr>
          </a:p>
        </p:txBody>
      </p:sp>
    </p:spTree>
    <p:extLst>
      <p:ext uri="{BB962C8B-B14F-4D97-AF65-F5344CB8AC3E}">
        <p14:creationId xmlns:p14="http://schemas.microsoft.com/office/powerpoint/2010/main" val="1152841319"/>
      </p:ext>
    </p:extLst>
  </p:cSld>
  <p:clrMapOvr>
    <a:masterClrMapping/>
  </p:clrMapOvr>
  <p:transition spd="med">
    <p:fade/>
  </p:transition>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6258" name="Subtitle 2"/>
          <p:cNvSpPr txBox="1">
            <a:spLocks/>
          </p:cNvSpPr>
          <p:nvPr/>
        </p:nvSpPr>
        <p:spPr bwMode="auto">
          <a:xfrm>
            <a:off x="307818" y="2759075"/>
            <a:ext cx="4119720" cy="291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61950" indent="-361950" defTabSz="457200">
              <a:defRPr>
                <a:solidFill>
                  <a:schemeClr val="tx1"/>
                </a:solidFill>
                <a:latin typeface="Arial" panose="020B0604020202020204" pitchFamily="34" charset="0"/>
              </a:defRPr>
            </a:lvl1pPr>
            <a:lvl2pPr marL="827088" indent="-285750" defTabSz="457200">
              <a:defRPr>
                <a:solidFill>
                  <a:schemeClr val="tx1"/>
                </a:solidFill>
                <a:latin typeface="Arial" panose="020B0604020202020204" pitchFamily="34" charset="0"/>
              </a:defRPr>
            </a:lvl2pPr>
            <a:lvl3pPr marL="1235075" indent="-228600" defTabSz="457200">
              <a:defRPr>
                <a:solidFill>
                  <a:schemeClr val="tx1"/>
                </a:solidFill>
                <a:latin typeface="Arial" panose="020B0604020202020204" pitchFamily="34" charset="0"/>
              </a:defRPr>
            </a:lvl3pPr>
            <a:lvl4pPr marL="1643063"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600"/>
              </a:spcAft>
              <a:buClr>
                <a:srgbClr val="003419"/>
              </a:buClr>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Гарантира непосреден доход</a:t>
            </a:r>
            <a:endParaRPr lang="en-GB" altLang="bg-BG" sz="2300" dirty="0">
              <a:latin typeface="Arial Narrow" panose="020B0606020202030204" pitchFamily="34" charset="0"/>
              <a:cs typeface="Arial" panose="020B0604020202020204" pitchFamily="34" charset="0"/>
            </a:endParaRPr>
          </a:p>
          <a:p>
            <a:pPr eaLnBrk="1" hangingPunct="1">
              <a:spcAft>
                <a:spcPts val="600"/>
              </a:spcAft>
              <a:buClr>
                <a:srgbClr val="003419"/>
              </a:buClr>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Обезбедува средства</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за новиот бизнис</a:t>
            </a:r>
            <a:r>
              <a:rPr lang="en-GB" altLang="bg-BG" sz="2300" dirty="0">
                <a:latin typeface="Arial Narrow" panose="020B0606020202030204" pitchFamily="34" charset="0"/>
                <a:cs typeface="Arial" panose="020B0604020202020204" pitchFamily="34" charset="0"/>
              </a:rPr>
              <a:t>   </a:t>
            </a:r>
          </a:p>
          <a:p>
            <a:pPr eaLnBrk="1" hangingPunct="1">
              <a:spcAft>
                <a:spcPts val="600"/>
              </a:spcAft>
              <a:buClr>
                <a:srgbClr val="003419"/>
              </a:buClr>
              <a:buFont typeface="Arial" panose="020B0604020202020204" pitchFamily="34" charset="0"/>
              <a:buChar char="•"/>
            </a:pPr>
            <a:r>
              <a:rPr lang="bg-BG" altLang="bg-BG" sz="2300" dirty="0">
                <a:solidFill>
                  <a:srgbClr val="000000"/>
                </a:solidFill>
                <a:latin typeface="Arial Narrow" panose="020B0606020202030204" pitchFamily="34" charset="0"/>
                <a:cs typeface="Arial" panose="020B0604020202020204" pitchFamily="34" charset="0"/>
              </a:rPr>
              <a:t>Пари за следни </a:t>
            </a:r>
            <a:br>
              <a:rPr lang="bg-BG" altLang="bg-BG" sz="2300" dirty="0">
                <a:solidFill>
                  <a:srgbClr val="000000"/>
                </a:solidFill>
                <a:latin typeface="Arial Narrow" panose="020B0606020202030204" pitchFamily="34" charset="0"/>
                <a:cs typeface="Arial" panose="020B0604020202020204" pitchFamily="34" charset="0"/>
              </a:rPr>
            </a:br>
            <a:r>
              <a:rPr lang="bg-BG" altLang="bg-BG" sz="2300" dirty="0">
                <a:solidFill>
                  <a:srgbClr val="000000"/>
                </a:solidFill>
                <a:latin typeface="Arial Narrow" panose="020B0606020202030204" pitchFamily="34" charset="0"/>
                <a:cs typeface="Arial" panose="020B0604020202020204" pitchFamily="34" charset="0"/>
              </a:rPr>
              <a:t>купувања на производи</a:t>
            </a:r>
            <a:endParaRPr lang="en-GB" altLang="bg-BG" sz="2300" dirty="0">
              <a:solidFill>
                <a:srgbClr val="000000"/>
              </a:solidFill>
              <a:latin typeface="Arial Narrow" panose="020B0606020202030204" pitchFamily="34" charset="0"/>
              <a:cs typeface="Arial" panose="020B0604020202020204" pitchFamily="34" charset="0"/>
            </a:endParaRPr>
          </a:p>
          <a:p>
            <a:pPr eaLnBrk="1" hangingPunct="1">
              <a:spcAft>
                <a:spcPts val="600"/>
              </a:spcAft>
              <a:buClr>
                <a:srgbClr val="003419"/>
              </a:buClr>
              <a:buFont typeface="Arial" panose="020B0604020202020204" pitchFamily="34" charset="0"/>
              <a:buChar char="•"/>
            </a:pPr>
            <a:r>
              <a:rPr lang="bg-BG" altLang="bg-BG" sz="2300" dirty="0">
                <a:solidFill>
                  <a:srgbClr val="000000"/>
                </a:solidFill>
                <a:latin typeface="Arial Narrow" panose="020B0606020202030204" pitchFamily="34" charset="0"/>
                <a:cs typeface="Arial" panose="020B0604020202020204" pitchFamily="34" charset="0"/>
              </a:rPr>
              <a:t>Можност да пробате нови производи</a:t>
            </a:r>
            <a:endParaRPr lang="en-GB" altLang="bg-BG" sz="2300" dirty="0">
              <a:solidFill>
                <a:srgbClr val="000000"/>
              </a:solidFill>
              <a:latin typeface="Arial Narrow" panose="020B0606020202030204" pitchFamily="34" charset="0"/>
              <a:cs typeface="Arial" panose="020B0604020202020204" pitchFamily="34" charset="0"/>
            </a:endParaRPr>
          </a:p>
        </p:txBody>
      </p:sp>
      <p:sp>
        <p:nvSpPr>
          <p:cNvPr id="91139" name="Title 1"/>
          <p:cNvSpPr txBox="1">
            <a:spLocks/>
          </p:cNvSpPr>
          <p:nvPr/>
        </p:nvSpPr>
        <p:spPr bwMode="auto">
          <a:xfrm>
            <a:off x="441325" y="1042988"/>
            <a:ext cx="622935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Зошто да продаваме производи</a:t>
            </a:r>
            <a:r>
              <a:rPr lang="en-GB" altLang="bg-BG" sz="3200" cap="small" dirty="0">
                <a:solidFill>
                  <a:schemeClr val="bg1"/>
                </a:solidFill>
                <a:ea typeface="+mj-ea"/>
                <a:cs typeface="Arial" panose="020B0604020202020204" pitchFamily="34" charset="0"/>
              </a:rPr>
              <a:t>?</a:t>
            </a:r>
            <a:endParaRPr lang="en-US" altLang="bg-BG" sz="3200" cap="small" dirty="0">
              <a:solidFill>
                <a:schemeClr val="bg1"/>
              </a:solidFill>
              <a:ea typeface="+mj-ea"/>
              <a:cs typeface="Arial" panose="020B0604020202020204" pitchFamily="34" charset="0"/>
            </a:endParaRPr>
          </a:p>
        </p:txBody>
      </p:sp>
      <p:pic>
        <p:nvPicPr>
          <p:cNvPr id="96260"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152080" y="2763415"/>
            <a:ext cx="4728395" cy="315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827928"/>
      </p:ext>
    </p:extLst>
  </p:cSld>
  <p:clrMapOvr>
    <a:masterClrMapping/>
  </p:clrMapOvr>
  <p:transition spd="med">
    <p:fade/>
  </p:transition>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7282" name="Subtitle 2"/>
          <p:cNvSpPr txBox="1">
            <a:spLocks/>
          </p:cNvSpPr>
          <p:nvPr/>
        </p:nvSpPr>
        <p:spPr bwMode="auto">
          <a:xfrm>
            <a:off x="457200" y="2376488"/>
            <a:ext cx="830580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pPr>
            <a:r>
              <a:rPr lang="bg-BG" altLang="bg-BG" sz="2400" dirty="0">
                <a:solidFill>
                  <a:srgbClr val="000000"/>
                </a:solidFill>
                <a:latin typeface="Arial Narrow" panose="020B0606020202030204" pitchFamily="34" charset="0"/>
                <a:cs typeface="Arial" panose="020B0604020202020204" pitchFamily="34" charset="0"/>
              </a:rPr>
              <a:t>Зголемете го бројот на клиентите и нивните просечни порачки</a:t>
            </a:r>
            <a:endParaRPr lang="en-GB" altLang="bg-BG" sz="2400" dirty="0">
              <a:solidFill>
                <a:srgbClr val="000000"/>
              </a:solidFill>
              <a:latin typeface="Arial Narrow" panose="020B0606020202030204" pitchFamily="34" charset="0"/>
              <a:cs typeface="Arial" panose="020B0604020202020204" pitchFamily="34" charset="0"/>
            </a:endParaRPr>
          </a:p>
        </p:txBody>
      </p:sp>
      <p:sp>
        <p:nvSpPr>
          <p:cNvPr id="92163" name="Title 1"/>
          <p:cNvSpPr txBox="1">
            <a:spLocks/>
          </p:cNvSpPr>
          <p:nvPr/>
        </p:nvSpPr>
        <p:spPr bwMode="auto">
          <a:xfrm>
            <a:off x="457200" y="1042988"/>
            <a:ext cx="8229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mk-MK" altLang="bg-BG" sz="3200" cap="small" dirty="0">
                <a:solidFill>
                  <a:schemeClr val="bg1"/>
                </a:solidFill>
                <a:ea typeface="+mj-ea"/>
                <a:cs typeface="Arial" panose="020B0604020202020204" pitchFamily="34" charset="0"/>
              </a:rPr>
              <a:t>Зголемете ги </a:t>
            </a:r>
            <a:r>
              <a:rPr lang="bg-BG" altLang="bg-BG" sz="3200" cap="small" dirty="0">
                <a:solidFill>
                  <a:schemeClr val="bg1"/>
                </a:solidFill>
                <a:ea typeface="+mj-ea"/>
                <a:cs typeface="Arial" panose="020B0604020202020204" pitchFamily="34" charset="0"/>
              </a:rPr>
              <a:t>приходите </a:t>
            </a:r>
            <a:endParaRPr lang="en-US" altLang="bg-BG" sz="3200" cap="small" dirty="0">
              <a:solidFill>
                <a:schemeClr val="bg1"/>
              </a:solidFill>
              <a:ea typeface="+mj-ea"/>
              <a:cs typeface="Arial" panose="020B0604020202020204" pitchFamily="34" charset="0"/>
            </a:endParaRPr>
          </a:p>
        </p:txBody>
      </p:sp>
      <p:graphicFrame>
        <p:nvGraphicFramePr>
          <p:cNvPr id="95265" name="Group 33"/>
          <p:cNvGraphicFramePr>
            <a:graphicFrameLocks noGrp="1"/>
          </p:cNvGraphicFramePr>
          <p:nvPr>
            <p:extLst>
              <p:ext uri="{D42A27DB-BD31-4B8C-83A1-F6EECF244321}">
                <p14:modId xmlns:p14="http://schemas.microsoft.com/office/powerpoint/2010/main" val="4249241790"/>
              </p:ext>
            </p:extLst>
          </p:nvPr>
        </p:nvGraphicFramePr>
        <p:xfrm>
          <a:off x="565150" y="2997200"/>
          <a:ext cx="4511676" cy="3103566"/>
        </p:xfrm>
        <a:graphic>
          <a:graphicData uri="http://schemas.openxmlformats.org/drawingml/2006/table">
            <a:tbl>
              <a:tblPr/>
              <a:tblGrid>
                <a:gridCol w="1054854">
                  <a:extLst>
                    <a:ext uri="{9D8B030D-6E8A-4147-A177-3AD203B41FA5}">
                      <a16:colId xmlns:a16="http://schemas.microsoft.com/office/drawing/2014/main" xmlns="" val="20000"/>
                    </a:ext>
                  </a:extLst>
                </a:gridCol>
                <a:gridCol w="1152274">
                  <a:extLst>
                    <a:ext uri="{9D8B030D-6E8A-4147-A177-3AD203B41FA5}">
                      <a16:colId xmlns:a16="http://schemas.microsoft.com/office/drawing/2014/main" xmlns="" val="20001"/>
                    </a:ext>
                  </a:extLst>
                </a:gridCol>
                <a:gridCol w="1080257">
                  <a:extLst>
                    <a:ext uri="{9D8B030D-6E8A-4147-A177-3AD203B41FA5}">
                      <a16:colId xmlns:a16="http://schemas.microsoft.com/office/drawing/2014/main" xmlns="" val="20002"/>
                    </a:ext>
                  </a:extLst>
                </a:gridCol>
                <a:gridCol w="1224291">
                  <a:extLst>
                    <a:ext uri="{9D8B030D-6E8A-4147-A177-3AD203B41FA5}">
                      <a16:colId xmlns:a16="http://schemas.microsoft.com/office/drawing/2014/main" xmlns="" val="20003"/>
                    </a:ext>
                  </a:extLst>
                </a:gridCol>
              </a:tblGrid>
              <a:tr h="640066">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Број на </a:t>
                      </a:r>
                      <a:b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b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клиенти</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52" marR="91452"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Просечни порачки</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52" marR="91452"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б.</a:t>
                      </a:r>
                      <a:r>
                        <a:rPr kumimoji="0" lang="en-GB"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
                      </a:r>
                      <a:br>
                        <a:rPr kumimoji="0" lang="en-GB"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br>
                      <a:r>
                        <a:rPr kumimoji="0" lang="en-GB"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a:t>
                      </a:r>
                      <a:r>
                        <a:rPr kumimoji="0" lang="bg-BG" altLang="bg-BG" sz="1800" b="1" i="0" u="none" strike="noStrike" cap="none" normalizeH="0" baseline="0" dirty="0" err="1">
                          <a:ln>
                            <a:noFill/>
                          </a:ln>
                          <a:solidFill>
                            <a:srgbClr val="003419"/>
                          </a:solidFill>
                          <a:effectLst/>
                          <a:latin typeface="Arial Narrow" panose="020B0606020202030204" pitchFamily="34" charset="0"/>
                          <a:cs typeface="Arial Bold" panose="020B0704020202020204" pitchFamily="34" charset="0"/>
                        </a:rPr>
                        <a:t>прибл</a:t>
                      </a: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a:t>
                      </a:r>
                      <a:r>
                        <a:rPr kumimoji="0" lang="en-GB"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52" marR="91452"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Заработка</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a:t>
                      </a:r>
                      <a:r>
                        <a:rPr kumimoji="0" lang="bg-BG" altLang="bg-BG" sz="1800" b="1" i="0" u="none" strike="noStrike" cap="none" normalizeH="0" baseline="0" dirty="0" err="1">
                          <a:ln>
                            <a:noFill/>
                          </a:ln>
                          <a:solidFill>
                            <a:srgbClr val="003419"/>
                          </a:solidFill>
                          <a:effectLst/>
                          <a:latin typeface="Arial Narrow" panose="020B0606020202030204" pitchFamily="34" charset="0"/>
                          <a:cs typeface="Arial Bold" panose="020B0704020202020204" pitchFamily="34" charset="0"/>
                        </a:rPr>
                        <a:t>прибл</a:t>
                      </a: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a:t>
                      </a:r>
                      <a:r>
                        <a:rPr kumimoji="0" lang="en-GB"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52" marR="91452"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8206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10</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35 евра</a:t>
                      </a: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45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1.5</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2</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100 евра</a:t>
                      </a: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
                      </a:r>
                      <a:b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b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140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822224">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20</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35 евра</a:t>
                      </a: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45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4</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200 евра</a:t>
                      </a: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
                      </a:r>
                      <a:b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br>
                      <a:r>
                        <a:rPr kumimoji="0" lang="mk-MK"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2</a:t>
                      </a: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40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820637">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30</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35 евра</a:t>
                      </a: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45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4.5</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6</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300 евра</a:t>
                      </a:r>
                      <a: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
                      </a:r>
                      <a:br>
                        <a:rPr kumimoji="0" lang="en-GB"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br>
                      <a:r>
                        <a:rPr kumimoji="0" lang="mk-MK"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42</a:t>
                      </a: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0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52" marR="91452" marT="45714" marB="4571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bl>
          </a:graphicData>
        </a:graphic>
      </p:graphicFrame>
      <p:pic>
        <p:nvPicPr>
          <p:cNvPr id="97311" name="Picture 1"/>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19688" y="3068638"/>
            <a:ext cx="3973512" cy="316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0208206"/>
      </p:ext>
    </p:extLst>
  </p:cSld>
  <p:clrMapOvr>
    <a:masterClrMapping/>
  </p:clrMapOvr>
  <p:transition spd="med">
    <p:fade/>
  </p:transition>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3187" name="Title 1"/>
          <p:cNvSpPr txBox="1">
            <a:spLocks/>
          </p:cNvSpPr>
          <p:nvPr/>
        </p:nvSpPr>
        <p:spPr bwMode="auto">
          <a:xfrm>
            <a:off x="423863" y="963613"/>
            <a:ext cx="6580187"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Пример на заработка </a:t>
            </a:r>
            <a:r>
              <a:rPr lang="en-US" altLang="bg-BG" sz="3200" cap="small" dirty="0">
                <a:solidFill>
                  <a:schemeClr val="bg1"/>
                </a:solidFill>
                <a:ea typeface="+mj-ea"/>
                <a:cs typeface="Arial" panose="020B0604020202020204" pitchFamily="34" charset="0"/>
              </a:rPr>
              <a:t/>
            </a:r>
            <a:br>
              <a:rPr lang="en-US" altLang="bg-BG" sz="3200" cap="small" dirty="0">
                <a:solidFill>
                  <a:schemeClr val="bg1"/>
                </a:solidFill>
                <a:ea typeface="+mj-ea"/>
                <a:cs typeface="Arial" panose="020B0604020202020204" pitchFamily="34" charset="0"/>
              </a:rPr>
            </a:br>
            <a:r>
              <a:rPr lang="bg-BG" altLang="bg-BG" sz="3200" cap="small" dirty="0">
                <a:solidFill>
                  <a:schemeClr val="bg1"/>
                </a:solidFill>
                <a:ea typeface="+mj-ea"/>
                <a:cs typeface="Arial" panose="020B0604020202020204" pitchFamily="34" charset="0"/>
              </a:rPr>
              <a:t>од продажба на производи</a:t>
            </a:r>
            <a:endParaRPr lang="en-US" altLang="bg-BG" sz="3200" dirty="0">
              <a:solidFill>
                <a:srgbClr val="FFFFFF"/>
              </a:solidFill>
              <a:latin typeface="Arial Bold" panose="020B0704020202020204" pitchFamily="34" charset="0"/>
              <a:cs typeface="Arial Bold" panose="020B0704020202020204" pitchFamily="34" charset="0"/>
            </a:endParaRPr>
          </a:p>
        </p:txBody>
      </p:sp>
      <p:graphicFrame>
        <p:nvGraphicFramePr>
          <p:cNvPr id="96306" name="Group 50"/>
          <p:cNvGraphicFramePr>
            <a:graphicFrameLocks noGrp="1"/>
          </p:cNvGraphicFramePr>
          <p:nvPr>
            <p:extLst>
              <p:ext uri="{D42A27DB-BD31-4B8C-83A1-F6EECF244321}">
                <p14:modId xmlns:p14="http://schemas.microsoft.com/office/powerpoint/2010/main" val="1169828796"/>
              </p:ext>
            </p:extLst>
          </p:nvPr>
        </p:nvGraphicFramePr>
        <p:xfrm>
          <a:off x="552450" y="2446338"/>
          <a:ext cx="7764464" cy="3777302"/>
        </p:xfrm>
        <a:graphic>
          <a:graphicData uri="http://schemas.openxmlformats.org/drawingml/2006/table">
            <a:tbl>
              <a:tblPr/>
              <a:tblGrid>
                <a:gridCol w="1453066">
                  <a:extLst>
                    <a:ext uri="{9D8B030D-6E8A-4147-A177-3AD203B41FA5}">
                      <a16:colId xmlns:a16="http://schemas.microsoft.com/office/drawing/2014/main" xmlns="" val="20000"/>
                    </a:ext>
                  </a:extLst>
                </a:gridCol>
                <a:gridCol w="1218277">
                  <a:extLst>
                    <a:ext uri="{9D8B030D-6E8A-4147-A177-3AD203B41FA5}">
                      <a16:colId xmlns:a16="http://schemas.microsoft.com/office/drawing/2014/main" xmlns="" val="20001"/>
                    </a:ext>
                  </a:extLst>
                </a:gridCol>
                <a:gridCol w="1297087">
                  <a:extLst>
                    <a:ext uri="{9D8B030D-6E8A-4147-A177-3AD203B41FA5}">
                      <a16:colId xmlns:a16="http://schemas.microsoft.com/office/drawing/2014/main" xmlns="" val="20002"/>
                    </a:ext>
                  </a:extLst>
                </a:gridCol>
                <a:gridCol w="1293804">
                  <a:extLst>
                    <a:ext uri="{9D8B030D-6E8A-4147-A177-3AD203B41FA5}">
                      <a16:colId xmlns:a16="http://schemas.microsoft.com/office/drawing/2014/main" xmlns="" val="20003"/>
                    </a:ext>
                  </a:extLst>
                </a:gridCol>
                <a:gridCol w="1293804">
                  <a:extLst>
                    <a:ext uri="{9D8B030D-6E8A-4147-A177-3AD203B41FA5}">
                      <a16:colId xmlns:a16="http://schemas.microsoft.com/office/drawing/2014/main" xmlns="" val="20004"/>
                    </a:ext>
                  </a:extLst>
                </a:gridCol>
                <a:gridCol w="1208426">
                  <a:extLst>
                    <a:ext uri="{9D8B030D-6E8A-4147-A177-3AD203B41FA5}">
                      <a16:colId xmlns:a16="http://schemas.microsoft.com/office/drawing/2014/main" xmlns="" val="20005"/>
                    </a:ext>
                  </a:extLst>
                </a:gridCol>
              </a:tblGrid>
              <a:tr h="82311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bg-BG" altLang="bg-BG" sz="1600" b="1" i="0" u="none" strike="noStrike" cap="none" normalizeH="0" baseline="0" dirty="0">
                        <a:ln>
                          <a:noFill/>
                        </a:ln>
                        <a:solidFill>
                          <a:schemeClr val="tx1"/>
                        </a:solidFill>
                        <a:effectLst/>
                        <a:latin typeface="Arial Narrow" panose="020B0606020202030204" pitchFamily="34" charset="0"/>
                        <a:cs typeface="Arial Bold" panose="020B07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Гел од </a:t>
                      </a:r>
                      <a:br>
                        <a:rPr kumimoji="0" lang="bg-BG"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br>
                      <a:r>
                        <a:rPr kumimoji="0" lang="bg-BG"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алое вера</a:t>
                      </a: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Паста </a:t>
                      </a:r>
                    </a:p>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за заби</a:t>
                      </a:r>
                      <a:endParaRPr kumimoji="0" lang="en-US"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Шампон од алое и јојоба</a:t>
                      </a:r>
                      <a:endParaRPr kumimoji="0" lang="en-US"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Алое дезодоранс</a:t>
                      </a:r>
                      <a:endParaRPr kumimoji="0" lang="en-US"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Течен сапун</a:t>
                      </a:r>
                      <a:endParaRPr kumimoji="0" lang="en-US"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58000">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err="1">
                          <a:ln>
                            <a:noFill/>
                          </a:ln>
                          <a:solidFill>
                            <a:schemeClr val="tx1"/>
                          </a:solidFill>
                          <a:effectLst/>
                          <a:latin typeface="Arial Narrow" panose="020B0606020202030204" pitchFamily="34" charset="0"/>
                          <a:cs typeface="Arial" panose="020B0604020202020204" pitchFamily="34" charset="0"/>
                        </a:rPr>
                        <a:t>Новус</a:t>
                      </a: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 клиент</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3,81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1,17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3,06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1,10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2,31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58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Асистент</a:t>
                      </a:r>
                    </a:p>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Супервизор</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8,91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2,74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7,14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2,56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5,38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58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Супервизор</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ts val="600"/>
                        </a:spcBef>
                        <a:spcAft>
                          <a:spcPts val="60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9,67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ts val="600"/>
                        </a:spcBef>
                        <a:spcAft>
                          <a:spcPts val="60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2,97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ts val="600"/>
                        </a:spcBef>
                        <a:spcAft>
                          <a:spcPts val="60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7,75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2,78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ts val="600"/>
                        </a:spcBef>
                        <a:spcAft>
                          <a:spcPts val="60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5,84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58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Асистент</a:t>
                      </a:r>
                    </a:p>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Менаџер</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10,94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3,36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8,78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3,13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6,61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580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Менаџер</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12,21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defTabSz="457200"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defTabSz="45720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defTabSz="4572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defTabSz="4572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3,76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9,80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3,51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rPr>
                        <a:t>7,37 евра</a:t>
                      </a:r>
                      <a:endParaRPr kumimoji="0" lang="en-US" altLang="bg-BG" sz="1800" b="0" i="0" u="none" strike="noStrike" cap="none" normalizeH="0" baseline="0" dirty="0">
                        <a:ln>
                          <a:noFill/>
                        </a:ln>
                        <a:solidFill>
                          <a:schemeClr val="tx1"/>
                        </a:solidFill>
                        <a:effectLst/>
                        <a:latin typeface="Arial Narrow" panose="020B0606020202030204" pitchFamily="34" charset="0"/>
                        <a:cs typeface="Arial" panose="020B0604020202020204" pitchFamily="34" charset="0"/>
                      </a:endParaRPr>
                    </a:p>
                  </a:txBody>
                  <a:tcPr marL="91438" marR="91438" marT="45728" marB="4572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4071110194"/>
      </p:ext>
    </p:extLst>
  </p:cSld>
  <p:clrMapOvr>
    <a:masterClrMapping/>
  </p:clrMapOvr>
  <p:transition spd="med">
    <p:fade/>
  </p:transition>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4211" name="Title 1"/>
          <p:cNvSpPr txBox="1">
            <a:spLocks/>
          </p:cNvSpPr>
          <p:nvPr/>
        </p:nvSpPr>
        <p:spPr bwMode="auto">
          <a:xfrm>
            <a:off x="428625" y="820738"/>
            <a:ext cx="5976938" cy="123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Заработка од пример на порачки на клиенти</a:t>
            </a:r>
            <a:endParaRPr lang="en-US" altLang="bg-BG" sz="3200" cap="small" dirty="0">
              <a:solidFill>
                <a:schemeClr val="bg1"/>
              </a:solidFill>
              <a:ea typeface="+mj-ea"/>
              <a:cs typeface="Arial" panose="020B0604020202020204" pitchFamily="34" charset="0"/>
            </a:endParaRPr>
          </a:p>
        </p:txBody>
      </p:sp>
      <p:graphicFrame>
        <p:nvGraphicFramePr>
          <p:cNvPr id="97327" name="Group 47"/>
          <p:cNvGraphicFramePr>
            <a:graphicFrameLocks noGrp="1"/>
          </p:cNvGraphicFramePr>
          <p:nvPr>
            <p:extLst>
              <p:ext uri="{D42A27DB-BD31-4B8C-83A1-F6EECF244321}">
                <p14:modId xmlns:p14="http://schemas.microsoft.com/office/powerpoint/2010/main" val="3158717754"/>
              </p:ext>
            </p:extLst>
          </p:nvPr>
        </p:nvGraphicFramePr>
        <p:xfrm>
          <a:off x="539750" y="3067050"/>
          <a:ext cx="3527425" cy="2667001"/>
        </p:xfrm>
        <a:graphic>
          <a:graphicData uri="http://schemas.openxmlformats.org/drawingml/2006/table">
            <a:tbl>
              <a:tblPr/>
              <a:tblGrid>
                <a:gridCol w="1644574">
                  <a:extLst>
                    <a:ext uri="{9D8B030D-6E8A-4147-A177-3AD203B41FA5}">
                      <a16:colId xmlns:a16="http://schemas.microsoft.com/office/drawing/2014/main" xmlns="" val="20000"/>
                    </a:ext>
                  </a:extLst>
                </a:gridCol>
                <a:gridCol w="1882851">
                  <a:extLst>
                    <a:ext uri="{9D8B030D-6E8A-4147-A177-3AD203B41FA5}">
                      <a16:colId xmlns:a16="http://schemas.microsoft.com/office/drawing/2014/main" xmlns="" val="20001"/>
                    </a:ext>
                  </a:extLst>
                </a:gridCol>
              </a:tblGrid>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Алое вера гел</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GB"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2 </a:t>
                      </a: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на месец</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Паста за заби</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1 </a:t>
                      </a: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на месец</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3340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Дезодоранс</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1 </a:t>
                      </a: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на 2 месеци</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3181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Шампон</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1 </a:t>
                      </a: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на 2 месеци</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3498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Течен сапун</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1 </a:t>
                      </a:r>
                      <a:r>
                        <a:rPr kumimoji="0" lang="bg-BG"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на месец</a:t>
                      </a:r>
                      <a:endParaRPr kumimoji="0" lang="en-US" altLang="bg-BG" sz="18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marL="91420" marR="9142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bl>
          </a:graphicData>
        </a:graphic>
      </p:graphicFrame>
      <p:graphicFrame>
        <p:nvGraphicFramePr>
          <p:cNvPr id="97347" name="Group 67"/>
          <p:cNvGraphicFramePr>
            <a:graphicFrameLocks noGrp="1"/>
          </p:cNvGraphicFramePr>
          <p:nvPr>
            <p:extLst>
              <p:ext uri="{D42A27DB-BD31-4B8C-83A1-F6EECF244321}">
                <p14:modId xmlns:p14="http://schemas.microsoft.com/office/powerpoint/2010/main" val="2708555151"/>
              </p:ext>
            </p:extLst>
          </p:nvPr>
        </p:nvGraphicFramePr>
        <p:xfrm>
          <a:off x="4633913" y="3067050"/>
          <a:ext cx="4102100" cy="2667001"/>
        </p:xfrm>
        <a:graphic>
          <a:graphicData uri="http://schemas.openxmlformats.org/drawingml/2006/table">
            <a:tbl>
              <a:tblPr/>
              <a:tblGrid>
                <a:gridCol w="1522263">
                  <a:extLst>
                    <a:ext uri="{9D8B030D-6E8A-4147-A177-3AD203B41FA5}">
                      <a16:colId xmlns:a16="http://schemas.microsoft.com/office/drawing/2014/main" xmlns="" val="20000"/>
                    </a:ext>
                  </a:extLst>
                </a:gridCol>
                <a:gridCol w="1512168">
                  <a:extLst>
                    <a:ext uri="{9D8B030D-6E8A-4147-A177-3AD203B41FA5}">
                      <a16:colId xmlns:a16="http://schemas.microsoft.com/office/drawing/2014/main" xmlns="" val="20001"/>
                    </a:ext>
                  </a:extLst>
                </a:gridCol>
                <a:gridCol w="1067669">
                  <a:extLst>
                    <a:ext uri="{9D8B030D-6E8A-4147-A177-3AD203B41FA5}">
                      <a16:colId xmlns:a16="http://schemas.microsoft.com/office/drawing/2014/main" xmlns="" val="20002"/>
                    </a:ext>
                  </a:extLst>
                </a:gridCol>
              </a:tblGrid>
              <a:tr h="668338">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Асистент</a:t>
                      </a:r>
                    </a:p>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Супервизор</a:t>
                      </a:r>
                      <a:endParaRPr kumimoji="0" lang="en-US"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550 евра</a:t>
                      </a:r>
                      <a:endParaRPr kumimoji="0" lang="en-US"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rowSpan="4">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bg-BG" sz="24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6</a:t>
                      </a:r>
                      <a:r>
                        <a:rPr kumimoji="0" lang="bg-BG" altLang="bg-BG" sz="24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a:t>
                      </a:r>
                      <a:r>
                        <a:rPr kumimoji="0" lang="en-US" altLang="bg-BG" sz="24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7 </a:t>
                      </a:r>
                      <a:r>
                        <a:rPr kumimoji="0" lang="bg-BG" altLang="bg-BG" sz="24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б.</a:t>
                      </a:r>
                      <a:endParaRPr kumimoji="0" lang="en-US" altLang="bg-BG" sz="1600" b="1"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6667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Супервизор</a:t>
                      </a:r>
                      <a:endParaRPr kumimoji="0" lang="en-US"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590,50 евра</a:t>
                      </a:r>
                      <a:endParaRPr kumimoji="0" lang="en-US"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bg-BG"/>
                    </a:p>
                  </a:txBody>
                  <a:tcPr/>
                </a:tc>
                <a:extLst>
                  <a:ext uri="{0D108BD9-81ED-4DB2-BD59-A6C34878D82A}">
                    <a16:rowId xmlns:a16="http://schemas.microsoft.com/office/drawing/2014/main" xmlns="" val="10001"/>
                  </a:ext>
                </a:extLst>
              </a:tr>
              <a:tr h="665163">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Асистент</a:t>
                      </a:r>
                    </a:p>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Менаџер</a:t>
                      </a:r>
                      <a:endParaRPr kumimoji="0" lang="en-US"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657 евра</a:t>
                      </a:r>
                      <a:endParaRPr kumimoji="0" lang="en-US"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bg-BG"/>
                    </a:p>
                  </a:txBody>
                  <a:tcPr/>
                </a:tc>
                <a:extLst>
                  <a:ext uri="{0D108BD9-81ED-4DB2-BD59-A6C34878D82A}">
                    <a16:rowId xmlns:a16="http://schemas.microsoft.com/office/drawing/2014/main" xmlns="" val="10002"/>
                  </a:ext>
                </a:extLst>
              </a:tr>
              <a:tr h="666750">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Менаџер</a:t>
                      </a:r>
                      <a:endParaRPr kumimoji="0" lang="en-US"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eaLnBrk="0" hangingPunct="0">
                        <a:spcBef>
                          <a:spcPct val="20000"/>
                        </a:spcBef>
                        <a:buFont typeface="Arial" panose="020B0604020202020204" pitchFamily="34" charset="0"/>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defRPr>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defRPr>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defRPr>
                          <a:solidFill>
                            <a:schemeClr val="tx1"/>
                          </a:solidFill>
                          <a:latin typeface="Calibri" panose="020F050202020403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mk-MK"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723,5</a:t>
                      </a:r>
                      <a:r>
                        <a:rPr kumimoji="0" lang="en-US"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0 </a:t>
                      </a:r>
                      <a:r>
                        <a:rPr kumimoji="0" lang="mk-MK"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е</a:t>
                      </a:r>
                      <a:r>
                        <a:rPr kumimoji="0" lang="bg-BG"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rPr>
                        <a:t>вра</a:t>
                      </a:r>
                      <a:endParaRPr kumimoji="0" lang="en-US" altLang="bg-BG" sz="1800" b="0" i="0" u="none" strike="noStrike" cap="none" normalizeH="0" baseline="0" dirty="0">
                        <a:ln>
                          <a:noFill/>
                        </a:ln>
                        <a:solidFill>
                          <a:srgbClr val="003419"/>
                        </a:solidFill>
                        <a:effectLst/>
                        <a:latin typeface="Arial Narrow" panose="020B0606020202030204" pitchFamily="34" charset="0"/>
                        <a:cs typeface="Arial Bold" panose="020B0704020202020204" pitchFamily="34"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vMerge="1">
                  <a:txBody>
                    <a:bodyPr/>
                    <a:lstStyle/>
                    <a:p>
                      <a:endParaRPr lang="bg-BG"/>
                    </a:p>
                  </a:txBody>
                  <a:tcPr/>
                </a:tc>
                <a:extLst>
                  <a:ext uri="{0D108BD9-81ED-4DB2-BD59-A6C34878D82A}">
                    <a16:rowId xmlns:a16="http://schemas.microsoft.com/office/drawing/2014/main" xmlns="" val="10003"/>
                  </a:ext>
                </a:extLst>
              </a:tr>
            </a:tbl>
          </a:graphicData>
        </a:graphic>
      </p:graphicFrame>
      <p:sp>
        <p:nvSpPr>
          <p:cNvPr id="99370" name="TextBox 8"/>
          <p:cNvSpPr txBox="1">
            <a:spLocks noChangeArrowheads="1"/>
          </p:cNvSpPr>
          <p:nvPr/>
        </p:nvSpPr>
        <p:spPr bwMode="auto">
          <a:xfrm>
            <a:off x="4618038" y="2433638"/>
            <a:ext cx="2089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bg-BG" sz="2400" dirty="0">
                <a:solidFill>
                  <a:srgbClr val="003419"/>
                </a:solidFill>
                <a:latin typeface="Arial Narrow" panose="020B0606020202030204" pitchFamily="34" charset="0"/>
              </a:rPr>
              <a:t>20 </a:t>
            </a:r>
            <a:r>
              <a:rPr lang="bg-BG" altLang="bg-BG" sz="2400" dirty="0">
                <a:solidFill>
                  <a:srgbClr val="003419"/>
                </a:solidFill>
                <a:latin typeface="Arial Narrow" panose="020B0606020202030204" pitchFamily="34" charset="0"/>
              </a:rPr>
              <a:t>клиенти</a:t>
            </a:r>
            <a:endParaRPr lang="en-GB" altLang="bg-BG" sz="2400" dirty="0">
              <a:solidFill>
                <a:srgbClr val="003419"/>
              </a:solidFill>
              <a:latin typeface="Arial Narrow" panose="020B0606020202030204" pitchFamily="34" charset="0"/>
            </a:endParaRPr>
          </a:p>
        </p:txBody>
      </p:sp>
      <p:sp>
        <p:nvSpPr>
          <p:cNvPr id="99371" name="TextBox 9"/>
          <p:cNvSpPr txBox="1">
            <a:spLocks noChangeArrowheads="1"/>
          </p:cNvSpPr>
          <p:nvPr/>
        </p:nvSpPr>
        <p:spPr bwMode="auto">
          <a:xfrm>
            <a:off x="527050" y="2441575"/>
            <a:ext cx="38673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bg-BG" altLang="bg-BG" sz="2400" dirty="0">
                <a:solidFill>
                  <a:srgbClr val="003419"/>
                </a:solidFill>
                <a:latin typeface="Arial Narrow" panose="020B0606020202030204" pitchFamily="34" charset="0"/>
              </a:rPr>
              <a:t>Пример на порачка од клиент</a:t>
            </a:r>
            <a:endParaRPr lang="en-GB" altLang="bg-BG" sz="2400" dirty="0">
              <a:solidFill>
                <a:srgbClr val="003419"/>
              </a:solidFill>
              <a:latin typeface="Arial Narrow" panose="020B0606020202030204" pitchFamily="34" charset="0"/>
            </a:endParaRPr>
          </a:p>
        </p:txBody>
      </p:sp>
    </p:spTree>
    <p:extLst>
      <p:ext uri="{BB962C8B-B14F-4D97-AF65-F5344CB8AC3E}">
        <p14:creationId xmlns:p14="http://schemas.microsoft.com/office/powerpoint/2010/main" val="2103946945"/>
      </p:ext>
    </p:extLst>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00354"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346982" y="2492896"/>
            <a:ext cx="4546194" cy="3031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Title 1"/>
          <p:cNvSpPr txBox="1">
            <a:spLocks/>
          </p:cNvSpPr>
          <p:nvPr/>
        </p:nvSpPr>
        <p:spPr bwMode="auto">
          <a:xfrm>
            <a:off x="414338" y="749300"/>
            <a:ext cx="570865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Како продаваме производи</a:t>
            </a:r>
            <a:r>
              <a:rPr lang="en-GB" altLang="bg-BG" sz="3200" cap="small" dirty="0">
                <a:solidFill>
                  <a:schemeClr val="bg1"/>
                </a:solidFill>
                <a:ea typeface="+mj-ea"/>
                <a:cs typeface="Arial" panose="020B0604020202020204" pitchFamily="34" charset="0"/>
              </a:rPr>
              <a:t>?</a:t>
            </a:r>
            <a:endParaRPr lang="en-US" altLang="bg-BG" sz="3200" cap="small" dirty="0">
              <a:solidFill>
                <a:schemeClr val="bg1"/>
              </a:solidFill>
              <a:ea typeface="+mj-ea"/>
              <a:cs typeface="Arial" panose="020B0604020202020204" pitchFamily="34" charset="0"/>
            </a:endParaRPr>
          </a:p>
        </p:txBody>
      </p:sp>
      <p:sp>
        <p:nvSpPr>
          <p:cNvPr id="3" name="Subtitle 2"/>
          <p:cNvSpPr txBox="1">
            <a:spLocks/>
          </p:cNvSpPr>
          <p:nvPr/>
        </p:nvSpPr>
        <p:spPr>
          <a:xfrm>
            <a:off x="466725" y="2420938"/>
            <a:ext cx="5126207" cy="3962400"/>
          </a:xfrm>
          <a:prstGeom prst="rect">
            <a:avLst/>
          </a:prstGeom>
        </p:spPr>
        <p:txBody>
          <a:bodyPr/>
          <a:lstStyle>
            <a:lvl1pPr marL="180975" indent="-180975"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342900" indent="-342900" eaLnBrk="1" hangingPunct="1">
              <a:spcAft>
                <a:spcPts val="300"/>
              </a:spcAft>
              <a:buFont typeface="Arial" panose="020B0604020202020204" pitchFamily="34" charset="0"/>
              <a:buChar char="•"/>
              <a:defRPr/>
            </a:pPr>
            <a:r>
              <a:rPr lang="bg-BG" altLang="bg-BG" sz="2300" dirty="0">
                <a:latin typeface="Arial Narrow" panose="020B0606020202030204" pitchFamily="34" charset="0"/>
                <a:cs typeface="Arial" panose="020B0604020202020204" pitchFamily="34" charset="0"/>
              </a:rPr>
              <a:t>Презентации на производи</a:t>
            </a:r>
            <a:endParaRPr lang="en-GB" altLang="bg-BG" sz="2300" dirty="0">
              <a:latin typeface="Arial Narrow" panose="020B0606020202030204" pitchFamily="34" charset="0"/>
              <a:cs typeface="Arial" panose="020B0604020202020204" pitchFamily="34" charset="0"/>
            </a:endParaRPr>
          </a:p>
          <a:p>
            <a:pPr marL="342900" indent="-342900" eaLnBrk="1" hangingPunct="1">
              <a:spcAft>
                <a:spcPts val="300"/>
              </a:spcAft>
              <a:buFont typeface="Arial" panose="020B0604020202020204" pitchFamily="34" charset="0"/>
              <a:buChar char="•"/>
              <a:defRPr/>
            </a:pPr>
            <a:r>
              <a:rPr lang="bg-BG" altLang="bg-BG" sz="2300" dirty="0">
                <a:latin typeface="Arial Narrow" panose="020B0606020202030204" pitchFamily="34" charset="0"/>
                <a:cs typeface="Arial" panose="020B0604020202020204" pitchFamily="34" charset="0"/>
              </a:rPr>
              <a:t>Делење на флаери</a:t>
            </a:r>
            <a:endParaRPr lang="en-GB" altLang="bg-BG" sz="2300" dirty="0">
              <a:latin typeface="Arial Narrow" panose="020B0606020202030204" pitchFamily="34" charset="0"/>
              <a:cs typeface="Arial" panose="020B0604020202020204" pitchFamily="34" charset="0"/>
            </a:endParaRPr>
          </a:p>
          <a:p>
            <a:pPr marL="342900" indent="-342900" eaLnBrk="1" hangingPunct="1">
              <a:spcAft>
                <a:spcPts val="300"/>
              </a:spcAft>
              <a:buFont typeface="Arial" panose="020B0604020202020204" pitchFamily="34" charset="0"/>
              <a:buChar char="•"/>
              <a:defRPr/>
            </a:pPr>
            <a:r>
              <a:rPr lang="bg-BG" altLang="bg-BG" sz="2300" dirty="0">
                <a:latin typeface="Arial Narrow" panose="020B0606020202030204" pitchFamily="34" charset="0"/>
                <a:cs typeface="Arial" panose="020B0604020202020204" pitchFamily="34" charset="0"/>
              </a:rPr>
              <a:t>Изложби и настани</a:t>
            </a:r>
            <a:endParaRPr lang="en-GB" altLang="bg-BG" sz="2300" dirty="0">
              <a:latin typeface="Arial Narrow" panose="020B0606020202030204" pitchFamily="34" charset="0"/>
              <a:cs typeface="Arial" panose="020B0604020202020204" pitchFamily="34" charset="0"/>
            </a:endParaRPr>
          </a:p>
          <a:p>
            <a:pPr marL="342900" indent="-342900" eaLnBrk="1" hangingPunct="1">
              <a:spcAft>
                <a:spcPts val="300"/>
              </a:spcAft>
              <a:buFont typeface="Arial" panose="020B0604020202020204" pitchFamily="34" charset="0"/>
              <a:buChar char="•"/>
              <a:defRPr/>
            </a:pPr>
            <a:r>
              <a:rPr lang="bg-BG" altLang="bg-BG" sz="2300" dirty="0">
                <a:latin typeface="Arial Narrow" panose="020B0606020202030204" pitchFamily="34" charset="0"/>
                <a:cs typeface="Arial" panose="020B0604020202020204" pitchFamily="34" charset="0"/>
              </a:rPr>
              <a:t>Домашни забави</a:t>
            </a:r>
            <a:endParaRPr lang="en-GB" altLang="bg-BG" sz="2300" dirty="0">
              <a:latin typeface="Arial Narrow" panose="020B0606020202030204" pitchFamily="34" charset="0"/>
              <a:cs typeface="Arial" panose="020B0604020202020204" pitchFamily="34" charset="0"/>
            </a:endParaRPr>
          </a:p>
          <a:p>
            <a:pPr marL="342900" indent="-342900" eaLnBrk="1" hangingPunct="1">
              <a:spcAft>
                <a:spcPts val="300"/>
              </a:spcAft>
              <a:buFont typeface="Arial" panose="020B0604020202020204" pitchFamily="34" charset="0"/>
              <a:buChar char="•"/>
              <a:defRPr/>
            </a:pPr>
            <a:r>
              <a:rPr lang="bg-BG" altLang="bg-BG" sz="2300" dirty="0">
                <a:latin typeface="Arial Narrow" panose="020B0606020202030204" pitchFamily="34" charset="0"/>
                <a:cs typeface="Arial" panose="020B0604020202020204" pitchFamily="34" charset="0"/>
              </a:rPr>
              <a:t>Подароци (Божиќни, </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роденденски,</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за имендени и др.)</a:t>
            </a:r>
            <a:endParaRPr lang="en-GB" altLang="bg-BG" sz="2300" dirty="0">
              <a:latin typeface="Arial Narrow" panose="020B0606020202030204" pitchFamily="34" charset="0"/>
              <a:cs typeface="Arial" panose="020B0604020202020204" pitchFamily="34" charset="0"/>
            </a:endParaRPr>
          </a:p>
          <a:p>
            <a:pPr marL="342900" indent="-342900" eaLnBrk="1" hangingPunct="1">
              <a:spcAft>
                <a:spcPts val="2400"/>
              </a:spcAft>
              <a:buFont typeface="Arial" panose="020B0604020202020204" pitchFamily="34" charset="0"/>
              <a:buChar char="•"/>
              <a:defRPr/>
            </a:pPr>
            <a:r>
              <a:rPr lang="bg-BG" altLang="bg-BG" sz="2300" dirty="0">
                <a:latin typeface="Arial Narrow" panose="020B0606020202030204" pitchFamily="34" charset="0"/>
                <a:cs typeface="Arial" panose="020B0604020202020204" pitchFamily="34" charset="0"/>
              </a:rPr>
              <a:t>Препораки</a:t>
            </a:r>
          </a:p>
          <a:p>
            <a:pPr marL="0" indent="0" eaLnBrk="1" hangingPunct="1">
              <a:spcAft>
                <a:spcPts val="600"/>
              </a:spcAft>
              <a:defRPr/>
            </a:pPr>
            <a:r>
              <a:rPr lang="bg-BG" altLang="bg-BG" sz="2400" b="1" dirty="0">
                <a:solidFill>
                  <a:srgbClr val="003419"/>
                </a:solidFill>
                <a:latin typeface="Arial Narrow" panose="020B0606020202030204" pitchFamily="34" charset="0"/>
                <a:cs typeface="Arial" panose="020B0604020202020204" pitchFamily="34" charset="0"/>
              </a:rPr>
              <a:t>СПОДЕЛУВАЈТЕ, зборувајте со луѓето!</a:t>
            </a:r>
            <a:endParaRPr lang="en-GB" altLang="bg-BG" sz="2400"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291652872"/>
      </p:ext>
    </p:extLst>
  </p:cSld>
  <p:clrMapOvr>
    <a:masterClrMapping/>
  </p:clrMapOvr>
  <p:transition spd="med">
    <p:fade/>
  </p:transition>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6259" name="Title 1"/>
          <p:cNvSpPr txBox="1">
            <a:spLocks/>
          </p:cNvSpPr>
          <p:nvPr/>
        </p:nvSpPr>
        <p:spPr bwMode="auto">
          <a:xfrm>
            <a:off x="420688" y="738188"/>
            <a:ext cx="59959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Како продаваме производи</a:t>
            </a:r>
            <a:r>
              <a:rPr lang="en-GB" altLang="bg-BG" sz="3200" cap="small" dirty="0">
                <a:solidFill>
                  <a:schemeClr val="bg1"/>
                </a:solidFill>
                <a:ea typeface="+mj-ea"/>
                <a:cs typeface="Arial" panose="020B0604020202020204" pitchFamily="34" charset="0"/>
              </a:rPr>
              <a:t>?</a:t>
            </a:r>
            <a:endParaRPr lang="en-US" altLang="bg-BG" sz="3200" cap="small" dirty="0">
              <a:solidFill>
                <a:schemeClr val="bg1"/>
              </a:solidFill>
              <a:ea typeface="+mj-ea"/>
              <a:cs typeface="Arial" panose="020B0604020202020204" pitchFamily="34" charset="0"/>
            </a:endParaRPr>
          </a:p>
        </p:txBody>
      </p:sp>
      <p:sp>
        <p:nvSpPr>
          <p:cNvPr id="101379" name="Text Box 23"/>
          <p:cNvSpPr txBox="1">
            <a:spLocks noChangeArrowheads="1"/>
          </p:cNvSpPr>
          <p:nvPr/>
        </p:nvSpPr>
        <p:spPr bwMode="auto">
          <a:xfrm>
            <a:off x="6507381" y="2244725"/>
            <a:ext cx="1914307"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bg-BG" altLang="bg-BG" sz="2400" b="1" dirty="0">
                <a:solidFill>
                  <a:srgbClr val="003419"/>
                </a:solidFill>
                <a:latin typeface="Arial Narrow" panose="020B0606020202030204" pitchFamily="34" charset="0"/>
              </a:rPr>
              <a:t>Презентации</a:t>
            </a:r>
            <a:br>
              <a:rPr lang="bg-BG" altLang="bg-BG" sz="2400" b="1" dirty="0">
                <a:solidFill>
                  <a:srgbClr val="003419"/>
                </a:solidFill>
                <a:latin typeface="Arial Narrow" panose="020B0606020202030204" pitchFamily="34" charset="0"/>
              </a:rPr>
            </a:br>
            <a:r>
              <a:rPr lang="bg-BG" altLang="bg-BG" sz="2400" b="1" dirty="0">
                <a:solidFill>
                  <a:srgbClr val="003419"/>
                </a:solidFill>
                <a:latin typeface="Arial Narrow" panose="020B0606020202030204" pitchFamily="34" charset="0"/>
              </a:rPr>
              <a:t>на производи</a:t>
            </a:r>
          </a:p>
          <a:p>
            <a:pPr algn="r" eaLnBrk="1" hangingPunct="1"/>
            <a:r>
              <a:rPr lang="bg-BG" altLang="bg-BG" sz="2400" b="1" dirty="0">
                <a:solidFill>
                  <a:srgbClr val="003419"/>
                </a:solidFill>
                <a:latin typeface="Arial Narrow" panose="020B0606020202030204" pitchFamily="34" charset="0"/>
              </a:rPr>
              <a:t>(планирање)</a:t>
            </a:r>
            <a:endParaRPr lang="en-US" altLang="bg-BG" sz="2400" b="1" dirty="0">
              <a:solidFill>
                <a:srgbClr val="003419"/>
              </a:solidFill>
              <a:latin typeface="Arial Narrow" panose="020B0606020202030204" pitchFamily="34" charset="0"/>
            </a:endParaRPr>
          </a:p>
        </p:txBody>
      </p:sp>
      <p:graphicFrame>
        <p:nvGraphicFramePr>
          <p:cNvPr id="2" name="Diagram 1"/>
          <p:cNvGraphicFramePr/>
          <p:nvPr>
            <p:extLst>
              <p:ext uri="{D42A27DB-BD31-4B8C-83A1-F6EECF244321}">
                <p14:modId xmlns:p14="http://schemas.microsoft.com/office/powerpoint/2010/main" val="3903624156"/>
              </p:ext>
            </p:extLst>
          </p:nvPr>
        </p:nvGraphicFramePr>
        <p:xfrm>
          <a:off x="35496" y="2276872"/>
          <a:ext cx="6552728" cy="435203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0670176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5058" name="Content Placeholder 2"/>
          <p:cNvSpPr>
            <a:spLocks noGrp="1"/>
          </p:cNvSpPr>
          <p:nvPr>
            <p:ph idx="1"/>
          </p:nvPr>
        </p:nvSpPr>
        <p:spPr bwMode="auto">
          <a:xfrm>
            <a:off x="0" y="2382838"/>
            <a:ext cx="9144000" cy="48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buFont typeface="Arial" panose="020B0604020202020204" pitchFamily="34" charset="0"/>
              <a:buNone/>
            </a:pPr>
            <a:r>
              <a:rPr lang="bg-BG" altLang="bg-BG" sz="2400" dirty="0">
                <a:solidFill>
                  <a:srgbClr val="003419"/>
                </a:solidFill>
                <a:latin typeface="Arial Narrow" panose="020B0606020202030204" pitchFamily="34" charset="0"/>
                <a:cs typeface="Arial" panose="020B0604020202020204" pitchFamily="34" charset="0"/>
              </a:rPr>
              <a:t>30-дневна гаранција, доживотно задоволство</a:t>
            </a:r>
            <a:endParaRPr lang="en-GB" altLang="bg-BG" sz="2400" dirty="0">
              <a:solidFill>
                <a:srgbClr val="003419"/>
              </a:solidFill>
              <a:latin typeface="Arial Narrow" panose="020B0606020202030204" pitchFamily="34" charset="0"/>
              <a:cs typeface="Arial" panose="020B0604020202020204" pitchFamily="34" charset="0"/>
            </a:endParaRPr>
          </a:p>
        </p:txBody>
      </p:sp>
      <p:sp>
        <p:nvSpPr>
          <p:cNvPr id="44035" name="Title 1"/>
          <p:cNvSpPr txBox="1">
            <a:spLocks/>
          </p:cNvSpPr>
          <p:nvPr/>
        </p:nvSpPr>
        <p:spPr bwMode="auto">
          <a:xfrm>
            <a:off x="457200" y="792163"/>
            <a:ext cx="6275388"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2800" cap="small" dirty="0">
                <a:solidFill>
                  <a:schemeClr val="bg1"/>
                </a:solidFill>
                <a:ea typeface="+mj-ea"/>
                <a:cs typeface="Arial" panose="020B0604020202020204" pitchFamily="34" charset="0"/>
              </a:rPr>
              <a:t>Дејството на алое вера станува се повидливо со тек на времето</a:t>
            </a:r>
            <a:endParaRPr lang="en-GB" altLang="bg-BG" sz="2800" cap="small" dirty="0">
              <a:solidFill>
                <a:schemeClr val="bg1"/>
              </a:solidFill>
              <a:ea typeface="+mj-ea"/>
              <a:cs typeface="Arial" panose="020B0604020202020204" pitchFamily="34" charset="0"/>
            </a:endParaRPr>
          </a:p>
        </p:txBody>
      </p:sp>
      <p:pic>
        <p:nvPicPr>
          <p:cNvPr id="45060" name="Picture 6" descr="Aloe 4.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124200"/>
            <a:ext cx="3895725" cy="2819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5061" name="Picture 7" descr="Aloe 5.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75" y="3124200"/>
            <a:ext cx="3895725" cy="2819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3890382"/>
      </p:ext>
    </p:extLst>
  </p:cSld>
  <p:clrMapOvr>
    <a:masterClrMapping/>
  </p:clrMapOvr>
  <p:transition spd="med">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6259" name="Title 1"/>
          <p:cNvSpPr txBox="1">
            <a:spLocks/>
          </p:cNvSpPr>
          <p:nvPr/>
        </p:nvSpPr>
        <p:spPr bwMode="auto">
          <a:xfrm>
            <a:off x="420688" y="738188"/>
            <a:ext cx="59959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Како продаваме производи</a:t>
            </a:r>
            <a:r>
              <a:rPr lang="en-GB" altLang="bg-BG" sz="3200" cap="small" dirty="0">
                <a:solidFill>
                  <a:schemeClr val="bg1"/>
                </a:solidFill>
                <a:ea typeface="+mj-ea"/>
                <a:cs typeface="Arial" panose="020B0604020202020204" pitchFamily="34" charset="0"/>
              </a:rPr>
              <a:t>?</a:t>
            </a:r>
            <a:endParaRPr lang="en-US" altLang="bg-BG" sz="3200" cap="small" dirty="0">
              <a:solidFill>
                <a:schemeClr val="bg1"/>
              </a:solidFill>
              <a:ea typeface="+mj-ea"/>
              <a:cs typeface="Arial" panose="020B0604020202020204" pitchFamily="34" charset="0"/>
            </a:endParaRPr>
          </a:p>
        </p:txBody>
      </p:sp>
      <p:sp>
        <p:nvSpPr>
          <p:cNvPr id="102403" name="Text Box 23"/>
          <p:cNvSpPr txBox="1">
            <a:spLocks noChangeArrowheads="1"/>
          </p:cNvSpPr>
          <p:nvPr/>
        </p:nvSpPr>
        <p:spPr bwMode="auto">
          <a:xfrm>
            <a:off x="6204413" y="2244725"/>
            <a:ext cx="2217275"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bg-BG" altLang="bg-BG" sz="2400" b="1" dirty="0">
                <a:solidFill>
                  <a:srgbClr val="003419"/>
                </a:solidFill>
                <a:latin typeface="Arial Narrow" panose="020B0606020202030204" pitchFamily="34" charset="0"/>
              </a:rPr>
              <a:t>Презентации</a:t>
            </a:r>
          </a:p>
          <a:p>
            <a:pPr algn="r" eaLnBrk="1" hangingPunct="1"/>
            <a:r>
              <a:rPr lang="bg-BG" altLang="bg-BG" sz="2400" b="1" dirty="0">
                <a:solidFill>
                  <a:srgbClr val="003419"/>
                </a:solidFill>
                <a:latin typeface="Arial Narrow" panose="020B0606020202030204" pitchFamily="34" charset="0"/>
              </a:rPr>
              <a:t>на производи</a:t>
            </a:r>
          </a:p>
          <a:p>
            <a:pPr algn="r" eaLnBrk="1" hangingPunct="1"/>
            <a:r>
              <a:rPr lang="bg-BG" altLang="bg-BG" sz="2400" b="1" dirty="0">
                <a:solidFill>
                  <a:srgbClr val="003419"/>
                </a:solidFill>
                <a:latin typeface="Arial Narrow" panose="020B0606020202030204" pitchFamily="34" charset="0"/>
              </a:rPr>
              <a:t>(спроведување)</a:t>
            </a:r>
            <a:endParaRPr lang="en-US" altLang="bg-BG" sz="2400" b="1" dirty="0">
              <a:solidFill>
                <a:srgbClr val="003419"/>
              </a:solidFill>
              <a:latin typeface="Arial Narrow" panose="020B0606020202030204" pitchFamily="34" charset="0"/>
            </a:endParaRPr>
          </a:p>
        </p:txBody>
      </p:sp>
      <p:graphicFrame>
        <p:nvGraphicFramePr>
          <p:cNvPr id="2" name="Diagram 1"/>
          <p:cNvGraphicFramePr/>
          <p:nvPr>
            <p:extLst>
              <p:ext uri="{D42A27DB-BD31-4B8C-83A1-F6EECF244321}">
                <p14:modId xmlns:p14="http://schemas.microsoft.com/office/powerpoint/2010/main" val="2162347"/>
              </p:ext>
            </p:extLst>
          </p:nvPr>
        </p:nvGraphicFramePr>
        <p:xfrm>
          <a:off x="21443" y="2393651"/>
          <a:ext cx="6343294" cy="46357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8358603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pic>
        <p:nvPicPr>
          <p:cNvPr id="103426"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4859388" y="2384920"/>
            <a:ext cx="3945260" cy="2628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7" name="Title 1"/>
          <p:cNvSpPr txBox="1">
            <a:spLocks/>
          </p:cNvSpPr>
          <p:nvPr/>
        </p:nvSpPr>
        <p:spPr bwMode="auto">
          <a:xfrm>
            <a:off x="428625" y="749300"/>
            <a:ext cx="544512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Зошто да спонзорираме</a:t>
            </a:r>
            <a:r>
              <a:rPr lang="en-GB" altLang="bg-BG" sz="3200" cap="small" dirty="0">
                <a:solidFill>
                  <a:schemeClr val="bg1"/>
                </a:solidFill>
                <a:ea typeface="+mj-ea"/>
                <a:cs typeface="Arial" panose="020B0604020202020204" pitchFamily="34" charset="0"/>
              </a:rPr>
              <a:t>?</a:t>
            </a:r>
            <a:endParaRPr lang="en-US" altLang="bg-BG" sz="3200" cap="small" dirty="0">
              <a:solidFill>
                <a:schemeClr val="bg1"/>
              </a:solidFill>
              <a:ea typeface="+mj-ea"/>
              <a:cs typeface="Arial" panose="020B0604020202020204" pitchFamily="34" charset="0"/>
            </a:endParaRPr>
          </a:p>
        </p:txBody>
      </p:sp>
      <p:sp>
        <p:nvSpPr>
          <p:cNvPr id="3" name="Subtitle 2"/>
          <p:cNvSpPr txBox="1">
            <a:spLocks/>
          </p:cNvSpPr>
          <p:nvPr/>
        </p:nvSpPr>
        <p:spPr>
          <a:xfrm>
            <a:off x="439738" y="2254250"/>
            <a:ext cx="5284787" cy="4343400"/>
          </a:xfrm>
          <a:prstGeom prst="rect">
            <a:avLst/>
          </a:prstGeom>
        </p:spPr>
        <p:txBody>
          <a:bodyPr/>
          <a:lstStyle>
            <a:lvl1pPr marL="180975" indent="-180975"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fontAlgn="base">
              <a:spcBef>
                <a:spcPct val="0"/>
              </a:spcBef>
              <a:spcAft>
                <a:spcPct val="0"/>
              </a:spcAft>
              <a:defRPr>
                <a:solidFill>
                  <a:schemeClr val="tx1"/>
                </a:solidFill>
                <a:latin typeface="Arial" panose="020B0604020202020204" pitchFamily="34" charset="0"/>
              </a:defRPr>
            </a:lvl6pPr>
            <a:lvl7pPr marL="2971800" indent="-228600" defTabSz="457200" fontAlgn="base">
              <a:spcBef>
                <a:spcPct val="0"/>
              </a:spcBef>
              <a:spcAft>
                <a:spcPct val="0"/>
              </a:spcAft>
              <a:defRPr>
                <a:solidFill>
                  <a:schemeClr val="tx1"/>
                </a:solidFill>
                <a:latin typeface="Arial" panose="020B0604020202020204" pitchFamily="34" charset="0"/>
              </a:defRPr>
            </a:lvl7pPr>
            <a:lvl8pPr marL="3429000" indent="-228600" defTabSz="457200" fontAlgn="base">
              <a:spcBef>
                <a:spcPct val="0"/>
              </a:spcBef>
              <a:spcAft>
                <a:spcPct val="0"/>
              </a:spcAft>
              <a:defRPr>
                <a:solidFill>
                  <a:schemeClr val="tx1"/>
                </a:solidFill>
                <a:latin typeface="Arial" panose="020B0604020202020204" pitchFamily="34" charset="0"/>
              </a:defRPr>
            </a:lvl8pPr>
            <a:lvl9pPr marL="3886200" indent="-228600" defTabSz="457200" fontAlgn="base">
              <a:spcBef>
                <a:spcPct val="0"/>
              </a:spcBef>
              <a:spcAft>
                <a:spcPct val="0"/>
              </a:spcAft>
              <a:defRPr>
                <a:solidFill>
                  <a:schemeClr val="tx1"/>
                </a:solidFill>
                <a:latin typeface="Arial" panose="020B0604020202020204" pitchFamily="34" charset="0"/>
              </a:defRPr>
            </a:lvl9pPr>
          </a:lstStyle>
          <a:p>
            <a:pPr marL="342900" indent="-342900" eaLnBrk="1" hangingPunct="1">
              <a:spcAft>
                <a:spcPts val="300"/>
              </a:spcAft>
              <a:buFont typeface="Arial" panose="020B0604020202020204" pitchFamily="34" charset="0"/>
              <a:buChar char="•"/>
              <a:defRPr/>
            </a:pPr>
            <a:r>
              <a:rPr lang="bg-BG" altLang="bg-BG" sz="2200" dirty="0">
                <a:latin typeface="Arial Narrow" panose="020B0606020202030204" pitchFamily="34" charset="0"/>
                <a:cs typeface="Arial" panose="020B0604020202020204" pitchFamily="34" charset="0"/>
              </a:rPr>
              <a:t>Спонзорирањето е душата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на вашиот бизнис</a:t>
            </a:r>
            <a:endParaRPr lang="en-GB" altLang="bg-BG" sz="2200" dirty="0">
              <a:latin typeface="Arial Narrow" panose="020B0606020202030204" pitchFamily="34" charset="0"/>
              <a:cs typeface="Arial" panose="020B0604020202020204" pitchFamily="34" charset="0"/>
            </a:endParaRPr>
          </a:p>
          <a:p>
            <a:pPr marL="342900" indent="-342900" eaLnBrk="1" hangingPunct="1">
              <a:spcAft>
                <a:spcPts val="300"/>
              </a:spcAft>
              <a:buFont typeface="Arial" panose="020B0604020202020204" pitchFamily="34" charset="0"/>
              <a:buChar char="•"/>
              <a:defRPr/>
            </a:pPr>
            <a:r>
              <a:rPr lang="bg-BG" altLang="bg-BG" sz="2200" dirty="0">
                <a:latin typeface="Arial Narrow" panose="020B0606020202030204" pitchFamily="34" charset="0"/>
                <a:cs typeface="Arial" panose="020B0604020202020204" pitchFamily="34" charset="0"/>
              </a:rPr>
              <a:t>Градите мрежа и растете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во маркетинг планот</a:t>
            </a:r>
            <a:endParaRPr lang="en-GB" altLang="bg-BG" sz="2200" dirty="0">
              <a:latin typeface="Arial Narrow" panose="020B0606020202030204" pitchFamily="34" charset="0"/>
              <a:cs typeface="Arial" panose="020B0604020202020204" pitchFamily="34" charset="0"/>
            </a:endParaRPr>
          </a:p>
          <a:p>
            <a:pPr marL="342900" indent="-342900" eaLnBrk="1" hangingPunct="1">
              <a:spcAft>
                <a:spcPts val="300"/>
              </a:spcAft>
              <a:buClr>
                <a:srgbClr val="1B2559"/>
              </a:buClr>
              <a:buFont typeface="Arial" panose="020B0604020202020204" pitchFamily="34" charset="0"/>
              <a:buChar char="•"/>
              <a:defRPr/>
            </a:pPr>
            <a:r>
              <a:rPr lang="bg-BG" altLang="bg-BG" sz="2200" dirty="0">
                <a:latin typeface="Arial Narrow" panose="020B0606020202030204" pitchFamily="34" charset="0"/>
                <a:cs typeface="Arial" panose="020B0604020202020204" pitchFamily="34" charset="0"/>
              </a:rPr>
              <a:t>Постојаното спонзорирање ви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помага да ги зголемите приходите</a:t>
            </a:r>
            <a:endParaRPr lang="en-GB" altLang="bg-BG" sz="2200" dirty="0">
              <a:solidFill>
                <a:srgbClr val="003419"/>
              </a:solidFill>
              <a:latin typeface="Arial Narrow" panose="020B0606020202030204" pitchFamily="34" charset="0"/>
              <a:cs typeface="Arial" panose="020B0604020202020204" pitchFamily="34" charset="0"/>
            </a:endParaRPr>
          </a:p>
          <a:p>
            <a:pPr marL="342900" indent="-342900" eaLnBrk="1" hangingPunct="1">
              <a:spcAft>
                <a:spcPts val="300"/>
              </a:spcAft>
              <a:buFont typeface="Arial" panose="020B0604020202020204" pitchFamily="34" charset="0"/>
              <a:buChar char="•"/>
              <a:defRPr/>
            </a:pPr>
            <a:r>
              <a:rPr lang="bg-BG" altLang="bg-BG" sz="2200" dirty="0">
                <a:latin typeface="Arial Narrow" panose="020B0606020202030204" pitchFamily="34" charset="0"/>
                <a:cs typeface="Arial" panose="020B0604020202020204" pitchFamily="34" charset="0"/>
              </a:rPr>
              <a:t>Ви помага да заработите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дополнителни стимули</a:t>
            </a:r>
            <a:endParaRPr lang="en-GB" altLang="bg-BG" sz="2200" dirty="0">
              <a:latin typeface="Arial Narrow" panose="020B0606020202030204" pitchFamily="34" charset="0"/>
              <a:cs typeface="Arial" panose="020B0604020202020204" pitchFamily="34" charset="0"/>
            </a:endParaRPr>
          </a:p>
          <a:p>
            <a:pPr marL="342900" indent="-342900" eaLnBrk="1" hangingPunct="1">
              <a:spcAft>
                <a:spcPts val="1200"/>
              </a:spcAft>
              <a:buFont typeface="Arial" panose="020B0604020202020204" pitchFamily="34" charset="0"/>
              <a:buChar char="•"/>
              <a:defRPr/>
            </a:pPr>
            <a:r>
              <a:rPr lang="bg-BG" altLang="bg-BG" sz="2200" dirty="0">
                <a:latin typeface="Arial Narrow" panose="020B0606020202030204" pitchFamily="34" charset="0"/>
                <a:cs typeface="Arial" panose="020B0604020202020204" pitchFamily="34" charset="0"/>
              </a:rPr>
              <a:t>Им помагате на другите да градат сопствен бизнис и да ги исполнат своите мечти</a:t>
            </a:r>
            <a:endParaRPr lang="en-GB" altLang="bg-BG" sz="2200" dirty="0">
              <a:latin typeface="Arial Narrow" panose="020B0606020202030204" pitchFamily="34" charset="0"/>
              <a:cs typeface="Arial" panose="020B0604020202020204" pitchFamily="34" charset="0"/>
            </a:endParaRPr>
          </a:p>
          <a:p>
            <a:pPr eaLnBrk="1" hangingPunct="1">
              <a:spcAft>
                <a:spcPts val="0"/>
              </a:spcAft>
              <a:defRPr/>
            </a:pPr>
            <a:r>
              <a:rPr lang="bg-BG" altLang="bg-BG" sz="2500" b="1" dirty="0">
                <a:latin typeface="Arial Narrow" panose="020B0606020202030204" pitchFamily="34" charset="0"/>
                <a:cs typeface="Arial" panose="020B0604020202020204" pitchFamily="34" charset="0"/>
              </a:rPr>
              <a:t>За да ја градите вашата иднина!</a:t>
            </a:r>
            <a:endParaRPr lang="en-GB" altLang="bg-BG" sz="2500" b="1" dirty="0">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753484617"/>
      </p:ext>
    </p:extLst>
  </p:cSld>
  <p:clrMapOvr>
    <a:masterClrMapping/>
  </p:clrMapOvr>
  <p:transition spd="med">
    <p:fade/>
  </p:transition>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9331" name="Title 1"/>
          <p:cNvSpPr txBox="1">
            <a:spLocks/>
          </p:cNvSpPr>
          <p:nvPr/>
        </p:nvSpPr>
        <p:spPr bwMode="auto">
          <a:xfrm>
            <a:off x="417513" y="912813"/>
            <a:ext cx="60213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Како спонзорираме</a:t>
            </a:r>
            <a:r>
              <a:rPr lang="en-GB" altLang="bg-BG" sz="3200" cap="small" dirty="0">
                <a:solidFill>
                  <a:schemeClr val="bg1"/>
                </a:solidFill>
                <a:ea typeface="+mj-ea"/>
                <a:cs typeface="Arial" panose="020B0604020202020204" pitchFamily="34" charset="0"/>
              </a:rPr>
              <a:t>?</a:t>
            </a:r>
            <a:endParaRPr lang="en-US" altLang="bg-BG" sz="3200" cap="small" dirty="0">
              <a:solidFill>
                <a:schemeClr val="bg1"/>
              </a:solidFill>
              <a:ea typeface="+mj-ea"/>
              <a:cs typeface="Arial" panose="020B0604020202020204" pitchFamily="34" charset="0"/>
            </a:endParaRPr>
          </a:p>
        </p:txBody>
      </p:sp>
      <p:sp>
        <p:nvSpPr>
          <p:cNvPr id="105475" name="Subtitle 2"/>
          <p:cNvSpPr txBox="1">
            <a:spLocks/>
          </p:cNvSpPr>
          <p:nvPr/>
        </p:nvSpPr>
        <p:spPr bwMode="auto">
          <a:xfrm>
            <a:off x="442913" y="2922588"/>
            <a:ext cx="3769047" cy="31707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Список на луѓето </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кои ги познаваме</a:t>
            </a:r>
            <a:endParaRPr lang="en-GB" altLang="bg-BG" sz="2300" dirty="0">
              <a:latin typeface="Arial Narrow" panose="020B0606020202030204" pitchFamily="34" charset="0"/>
              <a:cs typeface="Arial" panose="020B0604020202020204" pitchFamily="34" charset="0"/>
            </a:endParaRPr>
          </a:p>
          <a:p>
            <a:pPr eaLnBrk="1" hangingPunct="1">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Презентации и настани</a:t>
            </a:r>
            <a:endParaRPr lang="en-GB" altLang="bg-BG" sz="2300" dirty="0">
              <a:latin typeface="Arial Narrow" panose="020B0606020202030204" pitchFamily="34" charset="0"/>
              <a:cs typeface="Arial" panose="020B0604020202020204" pitchFamily="34" charset="0"/>
            </a:endParaRPr>
          </a:p>
          <a:p>
            <a:pPr eaLnBrk="1" hangingPunct="1">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Остварување </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на контакти и средби</a:t>
            </a:r>
            <a:endParaRPr lang="en-GB" altLang="bg-BG" sz="2300" dirty="0">
              <a:latin typeface="Arial Narrow" panose="020B0606020202030204" pitchFamily="34" charset="0"/>
              <a:cs typeface="Arial" panose="020B0604020202020204" pitchFamily="34" charset="0"/>
            </a:endParaRPr>
          </a:p>
          <a:p>
            <a:pPr eaLnBrk="1" hangingPunct="1">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Прашалници</a:t>
            </a:r>
            <a:endParaRPr lang="en-GB" altLang="bg-BG" sz="2300" dirty="0">
              <a:latin typeface="Arial Narrow" panose="020B0606020202030204" pitchFamily="34" charset="0"/>
              <a:cs typeface="Arial" panose="020B0604020202020204" pitchFamily="34" charset="0"/>
            </a:endParaRPr>
          </a:p>
          <a:p>
            <a:pPr eaLnBrk="1" hangingPunct="1">
              <a:spcAft>
                <a:spcPts val="3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Визит картички</a:t>
            </a:r>
            <a:endParaRPr lang="en-GB" altLang="bg-BG" sz="2300" dirty="0">
              <a:latin typeface="Arial Narrow" panose="020B0606020202030204" pitchFamily="34" charset="0"/>
              <a:cs typeface="Arial" panose="020B0604020202020204" pitchFamily="34" charset="0"/>
            </a:endParaRPr>
          </a:p>
          <a:p>
            <a:pPr eaLnBrk="1" hangingPunct="1">
              <a:spcAft>
                <a:spcPts val="1800"/>
              </a:spcAft>
              <a:buFont typeface="Arial" panose="020B0604020202020204" pitchFamily="34" charset="0"/>
              <a:buChar char="•"/>
            </a:pPr>
            <a:r>
              <a:rPr lang="bg-BG" altLang="bg-BG" sz="2300" dirty="0">
                <a:latin typeface="Arial Narrow" panose="020B0606020202030204" pitchFamily="34" charset="0"/>
                <a:cs typeface="Arial" panose="020B0604020202020204" pitchFamily="34" charset="0"/>
              </a:rPr>
              <a:t>Состаноци на мрежата</a:t>
            </a:r>
            <a:endParaRPr lang="en-GB" altLang="bg-BG" sz="2300" dirty="0">
              <a:latin typeface="Arial Narrow" panose="020B0606020202030204" pitchFamily="34" charset="0"/>
              <a:cs typeface="Arial" panose="020B0604020202020204" pitchFamily="34" charset="0"/>
            </a:endParaRPr>
          </a:p>
        </p:txBody>
      </p:sp>
      <p:pic>
        <p:nvPicPr>
          <p:cNvPr id="105476"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572000" y="3084655"/>
            <a:ext cx="4232847" cy="2821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9353417"/>
      </p:ext>
    </p:extLst>
  </p:cSld>
  <p:clrMapOvr>
    <a:masterClrMapping/>
  </p:clrMapOvr>
  <p:transition spd="med">
    <p:fade/>
  </p:transition>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6498" name="Subtitle 2"/>
          <p:cNvSpPr txBox="1">
            <a:spLocks/>
          </p:cNvSpPr>
          <p:nvPr/>
        </p:nvSpPr>
        <p:spPr bwMode="auto">
          <a:xfrm>
            <a:off x="450850" y="2293938"/>
            <a:ext cx="8720138"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spcAft>
                <a:spcPts val="300"/>
              </a:spcAft>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Нашиот бизнис модел значи дека многу луѓе прават по малку</a:t>
            </a:r>
            <a:endParaRPr lang="en-GB" altLang="bg-BG" sz="2200" dirty="0">
              <a:latin typeface="Arial Narrow" panose="020B0606020202030204" pitchFamily="34" charset="0"/>
              <a:cs typeface="Arial" panose="020B0604020202020204" pitchFamily="34" charset="0"/>
            </a:endParaRPr>
          </a:p>
          <a:p>
            <a:pPr eaLnBrk="1" hangingPunct="1">
              <a:spcAft>
                <a:spcPts val="300"/>
              </a:spcAft>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По колку „малку“ правиме сите?</a:t>
            </a:r>
            <a:r>
              <a:rPr lang="en-GB" altLang="bg-BG" sz="2200" dirty="0">
                <a:latin typeface="Arial Narrow" panose="020B0606020202030204" pitchFamily="34" charset="0"/>
                <a:cs typeface="Arial" panose="020B0604020202020204" pitchFamily="34" charset="0"/>
              </a:rPr>
              <a:t> </a:t>
            </a:r>
            <a:r>
              <a:rPr lang="mk-MK" altLang="bg-BG" sz="2200" dirty="0">
                <a:latin typeface="Arial Narrow" panose="020B0606020202030204" pitchFamily="34" charset="0"/>
                <a:cs typeface="Arial" panose="020B0604020202020204" pitchFamily="34" charset="0"/>
              </a:rPr>
              <a:t>Најмалку</a:t>
            </a:r>
            <a:r>
              <a:rPr lang="bg-BG" altLang="bg-BG" sz="2200" dirty="0">
                <a:latin typeface="Arial Narrow" panose="020B0606020202030204" pitchFamily="34" charset="0"/>
                <a:cs typeface="Arial" panose="020B0604020202020204" pitchFamily="34" charset="0"/>
              </a:rPr>
              <a:t> по 4 б.</a:t>
            </a:r>
            <a:endParaRPr lang="en-GB" altLang="bg-BG" sz="2200" dirty="0">
              <a:latin typeface="Arial Narrow" panose="020B0606020202030204" pitchFamily="34" charset="0"/>
              <a:cs typeface="Arial" panose="020B0604020202020204" pitchFamily="34" charset="0"/>
            </a:endParaRPr>
          </a:p>
          <a:p>
            <a:pPr eaLnBrk="1" hangingPunct="1">
              <a:spcAft>
                <a:spcPts val="300"/>
              </a:spcAft>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Квалификација за бонус од група</a:t>
            </a:r>
            <a:endParaRPr lang="en-GB" altLang="bg-BG" sz="2200" dirty="0">
              <a:latin typeface="Arial Narrow" panose="020B0606020202030204" pitchFamily="34" charset="0"/>
              <a:cs typeface="Arial" panose="020B0604020202020204" pitchFamily="34" charset="0"/>
            </a:endParaRPr>
          </a:p>
          <a:p>
            <a:pPr eaLnBrk="1" hangingPunct="1">
              <a:spcAft>
                <a:spcPts val="300"/>
              </a:spcAft>
              <a:buFont typeface="Arial" panose="020B0604020202020204" pitchFamily="34" charset="0"/>
              <a:buChar char="•"/>
            </a:pPr>
            <a:r>
              <a:rPr lang="bg-BG" altLang="bg-BG" sz="2200" dirty="0">
                <a:latin typeface="Arial Narrow" panose="020B0606020202030204" pitchFamily="34" charset="0"/>
                <a:cs typeface="Arial" panose="020B0604020202020204" pitchFamily="34" charset="0"/>
              </a:rPr>
              <a:t>Основен градбен елемент на вашиот бизнис</a:t>
            </a:r>
            <a:endParaRPr lang="en-GB" altLang="bg-BG" sz="2200" dirty="0">
              <a:latin typeface="Arial Narrow" panose="020B0606020202030204" pitchFamily="34" charset="0"/>
              <a:cs typeface="Arial" panose="020B0604020202020204" pitchFamily="34" charset="0"/>
            </a:endParaRPr>
          </a:p>
        </p:txBody>
      </p:sp>
      <p:sp>
        <p:nvSpPr>
          <p:cNvPr id="106499" name="Rectangle 5"/>
          <p:cNvSpPr>
            <a:spLocks noChangeArrowheads="1"/>
          </p:cNvSpPr>
          <p:nvPr/>
        </p:nvSpPr>
        <p:spPr bwMode="auto">
          <a:xfrm>
            <a:off x="17938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00" name="Rectangle 7"/>
          <p:cNvSpPr>
            <a:spLocks noChangeArrowheads="1"/>
          </p:cNvSpPr>
          <p:nvPr/>
        </p:nvSpPr>
        <p:spPr bwMode="auto">
          <a:xfrm>
            <a:off x="240823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01" name="Rectangle 9"/>
          <p:cNvSpPr>
            <a:spLocks noChangeArrowheads="1"/>
          </p:cNvSpPr>
          <p:nvPr/>
        </p:nvSpPr>
        <p:spPr bwMode="auto">
          <a:xfrm>
            <a:off x="463708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08" name="TextBox 10"/>
          <p:cNvSpPr txBox="1">
            <a:spLocks noChangeArrowheads="1"/>
          </p:cNvSpPr>
          <p:nvPr/>
        </p:nvSpPr>
        <p:spPr bwMode="auto">
          <a:xfrm>
            <a:off x="4637088" y="4335463"/>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6503" name="Rectangle 12"/>
          <p:cNvSpPr>
            <a:spLocks noChangeArrowheads="1"/>
          </p:cNvSpPr>
          <p:nvPr/>
        </p:nvSpPr>
        <p:spPr bwMode="auto">
          <a:xfrm>
            <a:off x="686593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12" name="TextBox 13"/>
          <p:cNvSpPr txBox="1">
            <a:spLocks noChangeArrowheads="1"/>
          </p:cNvSpPr>
          <p:nvPr/>
        </p:nvSpPr>
        <p:spPr bwMode="auto">
          <a:xfrm>
            <a:off x="6865938" y="4330700"/>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6505" name="Rectangle 14"/>
          <p:cNvSpPr>
            <a:spLocks noChangeArrowheads="1"/>
          </p:cNvSpPr>
          <p:nvPr/>
        </p:nvSpPr>
        <p:spPr bwMode="auto">
          <a:xfrm>
            <a:off x="1335088" y="4835525"/>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16" name="TextBox 15"/>
          <p:cNvSpPr txBox="1">
            <a:spLocks noChangeArrowheads="1"/>
          </p:cNvSpPr>
          <p:nvPr/>
        </p:nvSpPr>
        <p:spPr bwMode="auto">
          <a:xfrm>
            <a:off x="1335088" y="4857750"/>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6507" name="Rectangle 16"/>
          <p:cNvSpPr>
            <a:spLocks noChangeArrowheads="1"/>
          </p:cNvSpPr>
          <p:nvPr/>
        </p:nvSpPr>
        <p:spPr bwMode="auto">
          <a:xfrm>
            <a:off x="3563938" y="48402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20" name="TextBox 17"/>
          <p:cNvSpPr txBox="1">
            <a:spLocks noChangeArrowheads="1"/>
          </p:cNvSpPr>
          <p:nvPr/>
        </p:nvSpPr>
        <p:spPr bwMode="auto">
          <a:xfrm>
            <a:off x="3563938" y="4857750"/>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6509" name="Rectangle 18"/>
          <p:cNvSpPr>
            <a:spLocks noChangeArrowheads="1"/>
          </p:cNvSpPr>
          <p:nvPr/>
        </p:nvSpPr>
        <p:spPr bwMode="auto">
          <a:xfrm>
            <a:off x="5792788" y="4832350"/>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24" name="TextBox 19"/>
          <p:cNvSpPr txBox="1">
            <a:spLocks noChangeArrowheads="1"/>
          </p:cNvSpPr>
          <p:nvPr/>
        </p:nvSpPr>
        <p:spPr bwMode="auto">
          <a:xfrm>
            <a:off x="5792788" y="4846638"/>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6511" name="Rectangle 20"/>
          <p:cNvSpPr>
            <a:spLocks noChangeArrowheads="1"/>
          </p:cNvSpPr>
          <p:nvPr/>
        </p:nvSpPr>
        <p:spPr bwMode="auto">
          <a:xfrm>
            <a:off x="17938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28" name="TextBox 21"/>
          <p:cNvSpPr txBox="1">
            <a:spLocks noChangeArrowheads="1"/>
          </p:cNvSpPr>
          <p:nvPr/>
        </p:nvSpPr>
        <p:spPr bwMode="auto">
          <a:xfrm>
            <a:off x="179388" y="5395913"/>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6513" name="Rectangle 22"/>
          <p:cNvSpPr>
            <a:spLocks noChangeArrowheads="1"/>
          </p:cNvSpPr>
          <p:nvPr/>
        </p:nvSpPr>
        <p:spPr bwMode="auto">
          <a:xfrm>
            <a:off x="240823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32" name="TextBox 23"/>
          <p:cNvSpPr txBox="1">
            <a:spLocks noChangeArrowheads="1"/>
          </p:cNvSpPr>
          <p:nvPr/>
        </p:nvSpPr>
        <p:spPr bwMode="auto">
          <a:xfrm>
            <a:off x="2408238" y="5395913"/>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6515" name="Rectangle 24"/>
          <p:cNvSpPr>
            <a:spLocks noChangeArrowheads="1"/>
          </p:cNvSpPr>
          <p:nvPr/>
        </p:nvSpPr>
        <p:spPr bwMode="auto">
          <a:xfrm>
            <a:off x="463708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6536" name="TextBox 25"/>
          <p:cNvSpPr txBox="1">
            <a:spLocks noChangeArrowheads="1"/>
          </p:cNvSpPr>
          <p:nvPr/>
        </p:nvSpPr>
        <p:spPr bwMode="auto">
          <a:xfrm>
            <a:off x="4637088" y="5395913"/>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6517" name="Rectangle 26"/>
          <p:cNvSpPr>
            <a:spLocks noChangeArrowheads="1"/>
          </p:cNvSpPr>
          <p:nvPr/>
        </p:nvSpPr>
        <p:spPr bwMode="auto">
          <a:xfrm>
            <a:off x="686593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p>
            <a:pPr algn="ctr" defTabSz="457200" eaLnBrk="1" hangingPunct="1">
              <a:defRPr/>
            </a:pPr>
            <a:endParaRPr lang="bg-BG" altLang="bg-BG">
              <a:latin typeface="Arial Narrow" panose="020B0606020202030204" pitchFamily="34" charset="0"/>
            </a:endParaRPr>
          </a:p>
        </p:txBody>
      </p:sp>
      <p:sp>
        <p:nvSpPr>
          <p:cNvPr id="106540" name="TextBox 27"/>
          <p:cNvSpPr txBox="1">
            <a:spLocks noChangeArrowheads="1"/>
          </p:cNvSpPr>
          <p:nvPr/>
        </p:nvSpPr>
        <p:spPr bwMode="auto">
          <a:xfrm>
            <a:off x="6865938" y="5394325"/>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6541" name="TextBox 28"/>
          <p:cNvSpPr txBox="1">
            <a:spLocks noChangeArrowheads="1"/>
          </p:cNvSpPr>
          <p:nvPr/>
        </p:nvSpPr>
        <p:spPr bwMode="auto">
          <a:xfrm>
            <a:off x="179388" y="43322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cs typeface="Arial" panose="020B0604020202020204" pitchFamily="34" charset="0"/>
              </a:rPr>
              <a:t>б.</a:t>
            </a:r>
            <a:endParaRPr lang="en-GB" altLang="bg-BG" dirty="0">
              <a:latin typeface="Arial Narrow" panose="020B0606020202030204" pitchFamily="34" charset="0"/>
            </a:endParaRPr>
          </a:p>
        </p:txBody>
      </p:sp>
      <p:sp>
        <p:nvSpPr>
          <p:cNvPr id="106542" name="TextBox 29"/>
          <p:cNvSpPr txBox="1">
            <a:spLocks noChangeArrowheads="1"/>
          </p:cNvSpPr>
          <p:nvPr/>
        </p:nvSpPr>
        <p:spPr bwMode="auto">
          <a:xfrm>
            <a:off x="2408238" y="4335463"/>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GB" altLang="bg-BG" dirty="0">
              <a:latin typeface="Arial Narrow" panose="020B0606020202030204" pitchFamily="34" charset="0"/>
            </a:endParaRPr>
          </a:p>
        </p:txBody>
      </p:sp>
      <p:sp>
        <p:nvSpPr>
          <p:cNvPr id="100379" name="Title 1"/>
          <p:cNvSpPr txBox="1">
            <a:spLocks/>
          </p:cNvSpPr>
          <p:nvPr/>
        </p:nvSpPr>
        <p:spPr bwMode="auto">
          <a:xfrm>
            <a:off x="495300" y="749300"/>
            <a:ext cx="594836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Зошто 4 б. секој месец</a:t>
            </a:r>
            <a:r>
              <a:rPr lang="en-GB" altLang="bg-BG" sz="3200" cap="small" dirty="0">
                <a:solidFill>
                  <a:schemeClr val="bg1"/>
                </a:solidFill>
                <a:ea typeface="+mj-ea"/>
                <a:cs typeface="Arial" panose="020B0604020202020204" pitchFamily="34" charset="0"/>
              </a:rPr>
              <a:t>?</a:t>
            </a:r>
            <a:endParaRPr lang="en-US" altLang="bg-BG" sz="3200" cap="small" dirty="0">
              <a:solidFill>
                <a:schemeClr val="bg1"/>
              </a:solidFill>
              <a:ea typeface="+mj-ea"/>
              <a:cs typeface="Arial" panose="020B0604020202020204" pitchFamily="34" charset="0"/>
            </a:endParaRPr>
          </a:p>
        </p:txBody>
      </p:sp>
    </p:spTree>
    <p:extLst>
      <p:ext uri="{BB962C8B-B14F-4D97-AF65-F5344CB8AC3E}">
        <p14:creationId xmlns:p14="http://schemas.microsoft.com/office/powerpoint/2010/main" val="1320627296"/>
      </p:ext>
    </p:extLst>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7522" name="Subtitle 2"/>
          <p:cNvSpPr txBox="1">
            <a:spLocks/>
          </p:cNvSpPr>
          <p:nvPr/>
        </p:nvSpPr>
        <p:spPr bwMode="auto">
          <a:xfrm>
            <a:off x="466725" y="2379663"/>
            <a:ext cx="8260025"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spcAft>
                <a:spcPts val="300"/>
              </a:spcAft>
            </a:pPr>
            <a:r>
              <a:rPr lang="bg-BG" altLang="bg-BG" sz="2300" dirty="0">
                <a:solidFill>
                  <a:srgbClr val="003419"/>
                </a:solidFill>
                <a:latin typeface="Arial Narrow" panose="020B0606020202030204" pitchFamily="34" charset="0"/>
                <a:cs typeface="Arial" panose="020B0604020202020204" pitchFamily="34" charset="0"/>
              </a:rPr>
              <a:t>Претставете си дека во мрежата имате 20 луѓе кои реализираат по 4 б. месечно. Тоа значи дека би биле на ниво Менаџер со месечен приход над 1250 евра од бонуси и продажби.</a:t>
            </a:r>
            <a:endParaRPr lang="en-GB" altLang="bg-BG" sz="2300" dirty="0">
              <a:solidFill>
                <a:srgbClr val="003419"/>
              </a:solidFill>
              <a:latin typeface="Arial Narrow" panose="020B0606020202030204" pitchFamily="34" charset="0"/>
              <a:cs typeface="Arial" panose="020B0604020202020204" pitchFamily="34" charset="0"/>
            </a:endParaRPr>
          </a:p>
        </p:txBody>
      </p:sp>
      <p:sp>
        <p:nvSpPr>
          <p:cNvPr id="101379" name="Title 1"/>
          <p:cNvSpPr txBox="1">
            <a:spLocks/>
          </p:cNvSpPr>
          <p:nvPr/>
        </p:nvSpPr>
        <p:spPr bwMode="auto">
          <a:xfrm>
            <a:off x="412750" y="987425"/>
            <a:ext cx="6059488"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Проширете го размислувањето</a:t>
            </a:r>
            <a:endParaRPr lang="en-US" altLang="bg-BG" sz="3200" cap="small" dirty="0">
              <a:solidFill>
                <a:schemeClr val="bg1"/>
              </a:solidFill>
              <a:ea typeface="+mj-ea"/>
              <a:cs typeface="Arial" panose="020B0604020202020204" pitchFamily="34" charset="0"/>
            </a:endParaRPr>
          </a:p>
        </p:txBody>
      </p:sp>
      <p:sp>
        <p:nvSpPr>
          <p:cNvPr id="26" name="Rectangle 5"/>
          <p:cNvSpPr>
            <a:spLocks noChangeArrowheads="1"/>
          </p:cNvSpPr>
          <p:nvPr/>
        </p:nvSpPr>
        <p:spPr bwMode="auto">
          <a:xfrm>
            <a:off x="17938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27" name="Rectangle 7"/>
          <p:cNvSpPr>
            <a:spLocks noChangeArrowheads="1"/>
          </p:cNvSpPr>
          <p:nvPr/>
        </p:nvSpPr>
        <p:spPr bwMode="auto">
          <a:xfrm>
            <a:off x="240823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28" name="Rectangle 9"/>
          <p:cNvSpPr>
            <a:spLocks noChangeArrowheads="1"/>
          </p:cNvSpPr>
          <p:nvPr/>
        </p:nvSpPr>
        <p:spPr bwMode="auto">
          <a:xfrm>
            <a:off x="463708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7533" name="TextBox 10"/>
          <p:cNvSpPr txBox="1">
            <a:spLocks noChangeArrowheads="1"/>
          </p:cNvSpPr>
          <p:nvPr/>
        </p:nvSpPr>
        <p:spPr bwMode="auto">
          <a:xfrm>
            <a:off x="4637088" y="4335463"/>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30" name="Rectangle 12"/>
          <p:cNvSpPr>
            <a:spLocks noChangeArrowheads="1"/>
          </p:cNvSpPr>
          <p:nvPr/>
        </p:nvSpPr>
        <p:spPr bwMode="auto">
          <a:xfrm>
            <a:off x="6865938" y="43068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7537" name="TextBox 13"/>
          <p:cNvSpPr txBox="1">
            <a:spLocks noChangeArrowheads="1"/>
          </p:cNvSpPr>
          <p:nvPr/>
        </p:nvSpPr>
        <p:spPr bwMode="auto">
          <a:xfrm>
            <a:off x="6865938" y="4330700"/>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32" name="Rectangle 14"/>
          <p:cNvSpPr>
            <a:spLocks noChangeArrowheads="1"/>
          </p:cNvSpPr>
          <p:nvPr/>
        </p:nvSpPr>
        <p:spPr bwMode="auto">
          <a:xfrm>
            <a:off x="1335088" y="4835525"/>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7541" name="TextBox 15"/>
          <p:cNvSpPr txBox="1">
            <a:spLocks noChangeArrowheads="1"/>
          </p:cNvSpPr>
          <p:nvPr/>
        </p:nvSpPr>
        <p:spPr bwMode="auto">
          <a:xfrm>
            <a:off x="1335088" y="4857750"/>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34" name="Rectangle 16"/>
          <p:cNvSpPr>
            <a:spLocks noChangeArrowheads="1"/>
          </p:cNvSpPr>
          <p:nvPr/>
        </p:nvSpPr>
        <p:spPr bwMode="auto">
          <a:xfrm>
            <a:off x="3563938" y="48402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7545" name="TextBox 17"/>
          <p:cNvSpPr txBox="1">
            <a:spLocks noChangeArrowheads="1"/>
          </p:cNvSpPr>
          <p:nvPr/>
        </p:nvSpPr>
        <p:spPr bwMode="auto">
          <a:xfrm>
            <a:off x="3563938" y="4857750"/>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36" name="Rectangle 18"/>
          <p:cNvSpPr>
            <a:spLocks noChangeArrowheads="1"/>
          </p:cNvSpPr>
          <p:nvPr/>
        </p:nvSpPr>
        <p:spPr bwMode="auto">
          <a:xfrm>
            <a:off x="5792788" y="4832350"/>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7549" name="TextBox 19"/>
          <p:cNvSpPr txBox="1">
            <a:spLocks noChangeArrowheads="1"/>
          </p:cNvSpPr>
          <p:nvPr/>
        </p:nvSpPr>
        <p:spPr bwMode="auto">
          <a:xfrm>
            <a:off x="5792788" y="4846638"/>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38" name="Rectangle 20"/>
          <p:cNvSpPr>
            <a:spLocks noChangeArrowheads="1"/>
          </p:cNvSpPr>
          <p:nvPr/>
        </p:nvSpPr>
        <p:spPr bwMode="auto">
          <a:xfrm>
            <a:off x="17938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7553" name="TextBox 21"/>
          <p:cNvSpPr txBox="1">
            <a:spLocks noChangeArrowheads="1"/>
          </p:cNvSpPr>
          <p:nvPr/>
        </p:nvSpPr>
        <p:spPr bwMode="auto">
          <a:xfrm>
            <a:off x="179388" y="5395913"/>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40" name="Rectangle 22"/>
          <p:cNvSpPr>
            <a:spLocks noChangeArrowheads="1"/>
          </p:cNvSpPr>
          <p:nvPr/>
        </p:nvSpPr>
        <p:spPr bwMode="auto">
          <a:xfrm>
            <a:off x="240823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7557" name="TextBox 23"/>
          <p:cNvSpPr txBox="1">
            <a:spLocks noChangeArrowheads="1"/>
          </p:cNvSpPr>
          <p:nvPr/>
        </p:nvSpPr>
        <p:spPr bwMode="auto">
          <a:xfrm>
            <a:off x="2408238" y="5395913"/>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42" name="Rectangle 24"/>
          <p:cNvSpPr>
            <a:spLocks noChangeArrowheads="1"/>
          </p:cNvSpPr>
          <p:nvPr/>
        </p:nvSpPr>
        <p:spPr bwMode="auto">
          <a:xfrm>
            <a:off x="463708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7561" name="TextBox 25"/>
          <p:cNvSpPr txBox="1">
            <a:spLocks noChangeArrowheads="1"/>
          </p:cNvSpPr>
          <p:nvPr/>
        </p:nvSpPr>
        <p:spPr bwMode="auto">
          <a:xfrm>
            <a:off x="4637088" y="5395913"/>
            <a:ext cx="21463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44" name="Rectangle 26"/>
          <p:cNvSpPr>
            <a:spLocks noChangeArrowheads="1"/>
          </p:cNvSpPr>
          <p:nvPr/>
        </p:nvSpPr>
        <p:spPr bwMode="auto">
          <a:xfrm>
            <a:off x="6865938" y="5373688"/>
            <a:ext cx="2146300" cy="431800"/>
          </a:xfrm>
          <a:prstGeom prst="rect">
            <a:avLst/>
          </a:prstGeom>
          <a:solidFill>
            <a:schemeClr val="bg1"/>
          </a:solidFill>
          <a:ln w="28575" algn="ctr">
            <a:solidFill>
              <a:srgbClr val="003419"/>
            </a:solidFill>
            <a:miter lim="800000"/>
            <a:headEnd/>
            <a:tailEnd/>
          </a:ln>
          <a:effectLst/>
          <a:scene3d>
            <a:camera prst="orthographicFront"/>
            <a:lightRig rig="threePt" dir="t"/>
          </a:scene3d>
          <a:sp3d>
            <a:bevelT w="165100" prst="coolSlant"/>
          </a:sp3d>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endParaRPr lang="bg-BG" altLang="bg-BG">
              <a:latin typeface="Arial Narrow" panose="020B0606020202030204" pitchFamily="34" charset="0"/>
            </a:endParaRPr>
          </a:p>
        </p:txBody>
      </p:sp>
      <p:sp>
        <p:nvSpPr>
          <p:cNvPr id="107565" name="TextBox 27"/>
          <p:cNvSpPr txBox="1">
            <a:spLocks noChangeArrowheads="1"/>
          </p:cNvSpPr>
          <p:nvPr/>
        </p:nvSpPr>
        <p:spPr bwMode="auto">
          <a:xfrm>
            <a:off x="6865938" y="5394325"/>
            <a:ext cx="21463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3419"/>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US" altLang="bg-BG" b="1" dirty="0">
              <a:latin typeface="Arial Narrow" panose="020B0606020202030204" pitchFamily="34" charset="0"/>
            </a:endParaRPr>
          </a:p>
        </p:txBody>
      </p:sp>
      <p:sp>
        <p:nvSpPr>
          <p:cNvPr id="107566" name="TextBox 28"/>
          <p:cNvSpPr txBox="1">
            <a:spLocks noChangeArrowheads="1"/>
          </p:cNvSpPr>
          <p:nvPr/>
        </p:nvSpPr>
        <p:spPr bwMode="auto">
          <a:xfrm>
            <a:off x="179388" y="4332288"/>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cs typeface="Arial" panose="020B0604020202020204" pitchFamily="34" charset="0"/>
              </a:rPr>
              <a:t>б.</a:t>
            </a:r>
            <a:endParaRPr lang="en-GB" altLang="bg-BG" dirty="0">
              <a:latin typeface="Arial Narrow" panose="020B0606020202030204" pitchFamily="34" charset="0"/>
            </a:endParaRPr>
          </a:p>
        </p:txBody>
      </p:sp>
      <p:sp>
        <p:nvSpPr>
          <p:cNvPr id="107567" name="TextBox 29"/>
          <p:cNvSpPr txBox="1">
            <a:spLocks noChangeArrowheads="1"/>
          </p:cNvSpPr>
          <p:nvPr/>
        </p:nvSpPr>
        <p:spPr bwMode="auto">
          <a:xfrm>
            <a:off x="2408238" y="4335463"/>
            <a:ext cx="2146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bg-BG" b="1" dirty="0">
                <a:latin typeface="Arial Narrow" panose="020B0606020202030204" pitchFamily="34" charset="0"/>
                <a:cs typeface="Arial" panose="020B0604020202020204" pitchFamily="34" charset="0"/>
              </a:rPr>
              <a:t>4 </a:t>
            </a:r>
            <a:r>
              <a:rPr lang="bg-BG" altLang="bg-BG" b="1" dirty="0">
                <a:latin typeface="Arial Narrow" panose="020B0606020202030204" pitchFamily="34" charset="0"/>
              </a:rPr>
              <a:t>б.</a:t>
            </a:r>
            <a:endParaRPr lang="en-GB" altLang="bg-BG" dirty="0">
              <a:latin typeface="Arial Narrow" panose="020B0606020202030204" pitchFamily="34" charset="0"/>
            </a:endParaRPr>
          </a:p>
        </p:txBody>
      </p:sp>
    </p:spTree>
    <p:extLst>
      <p:ext uri="{BB962C8B-B14F-4D97-AF65-F5344CB8AC3E}">
        <p14:creationId xmlns:p14="http://schemas.microsoft.com/office/powerpoint/2010/main" val="2042333853"/>
      </p:ext>
    </p:extLst>
  </p:cSld>
  <p:clrMapOvr>
    <a:masterClrMapping/>
  </p:clrMapOvr>
  <p:transition spd="med">
    <p:fade/>
  </p:transition>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108546" name="Content Placeholder 2"/>
          <p:cNvSpPr>
            <a:spLocks noGrp="1"/>
          </p:cNvSpPr>
          <p:nvPr>
            <p:ph idx="1"/>
          </p:nvPr>
        </p:nvSpPr>
        <p:spPr bwMode="auto">
          <a:xfrm>
            <a:off x="434975" y="2376488"/>
            <a:ext cx="4713288" cy="37893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300" dirty="0">
                <a:latin typeface="Arial Narrow" panose="020B0606020202030204" pitchFamily="34" charset="0"/>
                <a:cs typeface="Arial" panose="020B0604020202020204" pitchFamily="34" charset="0"/>
              </a:rPr>
              <a:t>Обезбедува повторливи продажби</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Можност да ве препорачаат </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на нивните блиски</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Ви помага да им ги предложите максималните предности </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на вашите клиенти</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Придонесува за поголема</a:t>
            </a:r>
            <a:br>
              <a:rPr lang="bg-BG" altLang="bg-BG" sz="2300" dirty="0">
                <a:latin typeface="Arial Narrow" panose="020B0606020202030204" pitchFamily="34" charset="0"/>
                <a:cs typeface="Arial" panose="020B0604020202020204" pitchFamily="34" charset="0"/>
              </a:rPr>
            </a:br>
            <a:r>
              <a:rPr lang="bg-BG" altLang="bg-BG" sz="2300" dirty="0">
                <a:latin typeface="Arial Narrow" panose="020B0606020202030204" pitchFamily="34" charset="0"/>
                <a:cs typeface="Arial" panose="020B0604020202020204" pitchFamily="34" charset="0"/>
              </a:rPr>
              <a:t>заработка од продажбите</a:t>
            </a:r>
            <a:endParaRPr lang="en-GB" altLang="bg-BG" sz="2300" dirty="0">
              <a:latin typeface="Arial Narrow" panose="020B0606020202030204" pitchFamily="34" charset="0"/>
              <a:cs typeface="Arial" panose="020B0604020202020204" pitchFamily="34" charset="0"/>
            </a:endParaRPr>
          </a:p>
          <a:p>
            <a:pPr eaLnBrk="1" hangingPunct="1">
              <a:buClr>
                <a:srgbClr val="003419"/>
              </a:buClr>
            </a:pPr>
            <a:r>
              <a:rPr lang="bg-BG" altLang="bg-BG" sz="2300" dirty="0">
                <a:latin typeface="Arial Narrow" panose="020B0606020202030204" pitchFamily="34" charset="0"/>
                <a:cs typeface="Arial" panose="020B0604020202020204" pitchFamily="34" charset="0"/>
              </a:rPr>
              <a:t>Создава лојални клиенти</a:t>
            </a:r>
            <a:r>
              <a:rPr lang="en-GB" altLang="bg-BG" sz="2300" dirty="0">
                <a:latin typeface="Arial Narrow" panose="020B0606020202030204" pitchFamily="34" charset="0"/>
                <a:cs typeface="Arial" panose="020B0604020202020204" pitchFamily="34" charset="0"/>
              </a:rPr>
              <a:t> </a:t>
            </a:r>
          </a:p>
        </p:txBody>
      </p:sp>
      <p:sp>
        <p:nvSpPr>
          <p:cNvPr id="102403" name="Title 1"/>
          <p:cNvSpPr txBox="1">
            <a:spLocks/>
          </p:cNvSpPr>
          <p:nvPr/>
        </p:nvSpPr>
        <p:spPr bwMode="auto">
          <a:xfrm>
            <a:off x="412750" y="1009650"/>
            <a:ext cx="598646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Грижа за клиентите. Зошто?</a:t>
            </a:r>
            <a:endParaRPr lang="en-US" altLang="bg-BG" sz="3200" cap="small" dirty="0">
              <a:solidFill>
                <a:schemeClr val="bg1"/>
              </a:solidFill>
              <a:ea typeface="+mj-ea"/>
              <a:cs typeface="Arial" panose="020B0604020202020204" pitchFamily="34" charset="0"/>
            </a:endParaRPr>
          </a:p>
        </p:txBody>
      </p:sp>
      <p:pic>
        <p:nvPicPr>
          <p:cNvPr id="108548"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a:off x="4602420" y="3097535"/>
            <a:ext cx="4218052" cy="28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892244"/>
      </p:ext>
    </p:extLst>
  </p:cSld>
  <p:clrMapOvr>
    <a:masterClrMapping/>
  </p:clrMapOvr>
  <p:transition spd="med">
    <p:fade/>
  </p:transition>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96259" name="Title 1"/>
          <p:cNvSpPr txBox="1">
            <a:spLocks/>
          </p:cNvSpPr>
          <p:nvPr/>
        </p:nvSpPr>
        <p:spPr bwMode="auto">
          <a:xfrm>
            <a:off x="420688" y="738188"/>
            <a:ext cx="59959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Грижа за клиенти</a:t>
            </a:r>
            <a:endParaRPr lang="en-US" altLang="bg-BG" sz="3200" cap="small" dirty="0">
              <a:solidFill>
                <a:schemeClr val="bg1"/>
              </a:solidFill>
              <a:ea typeface="+mj-ea"/>
              <a:cs typeface="Arial" panose="020B0604020202020204" pitchFamily="34" charset="0"/>
            </a:endParaRPr>
          </a:p>
        </p:txBody>
      </p:sp>
      <p:graphicFrame>
        <p:nvGraphicFramePr>
          <p:cNvPr id="2" name="Diagram 1"/>
          <p:cNvGraphicFramePr/>
          <p:nvPr>
            <p:extLst>
              <p:ext uri="{D42A27DB-BD31-4B8C-83A1-F6EECF244321}">
                <p14:modId xmlns:p14="http://schemas.microsoft.com/office/powerpoint/2010/main" val="2878258796"/>
              </p:ext>
            </p:extLst>
          </p:nvPr>
        </p:nvGraphicFramePr>
        <p:xfrm>
          <a:off x="21443" y="2033589"/>
          <a:ext cx="6343294" cy="47482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58614269"/>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8)">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pic>
        <p:nvPicPr>
          <p:cNvPr id="110594"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auto">
          <a:xfrm rot="343105">
            <a:off x="6865729" y="2803251"/>
            <a:ext cx="2147643" cy="2786032"/>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5"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719787">
            <a:off x="5893595" y="2301081"/>
            <a:ext cx="117316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bwMode="auto">
          <a:xfrm rot="-465989">
            <a:off x="5163824" y="2892425"/>
            <a:ext cx="1107114" cy="2339975"/>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262263">
            <a:off x="5078413" y="4797425"/>
            <a:ext cx="16192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Content Placeholder 2"/>
          <p:cNvSpPr>
            <a:spLocks noGrp="1"/>
          </p:cNvSpPr>
          <p:nvPr>
            <p:ph idx="1"/>
          </p:nvPr>
        </p:nvSpPr>
        <p:spPr bwMode="auto">
          <a:xfrm>
            <a:off x="444500" y="2332038"/>
            <a:ext cx="4097338" cy="42211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spcBef>
                <a:spcPts val="0"/>
              </a:spcBef>
              <a:buClr>
                <a:srgbClr val="003419"/>
              </a:buClr>
              <a:defRPr/>
            </a:pPr>
            <a:r>
              <a:rPr lang="bg-BG" altLang="bg-BG" sz="2200" dirty="0">
                <a:latin typeface="Arial Narrow" panose="020B0606020202030204" pitchFamily="34" charset="0"/>
                <a:cs typeface="Arial" panose="020B0604020202020204" pitchFamily="34" charset="0"/>
              </a:rPr>
              <a:t>Прирачник за производи</a:t>
            </a:r>
            <a:r>
              <a:rPr lang="en-US" altLang="bg-BG" sz="2200" dirty="0">
                <a:latin typeface="Arial Narrow" panose="020B0606020202030204" pitchFamily="34" charset="0"/>
                <a:cs typeface="Arial" panose="020B0604020202020204" pitchFamily="34" charset="0"/>
              </a:rPr>
              <a:t> </a:t>
            </a:r>
            <a:r>
              <a:rPr lang="bg-BG" altLang="bg-BG" sz="2200" dirty="0">
                <a:latin typeface="Arial Narrow" panose="020B0606020202030204" pitchFamily="34" charset="0"/>
                <a:cs typeface="Arial" panose="020B0604020202020204" pitchFamily="34" charset="0"/>
              </a:rPr>
              <a:t>и каталог</a:t>
            </a:r>
          </a:p>
          <a:p>
            <a:pPr eaLnBrk="1" hangingPunct="1">
              <a:spcBef>
                <a:spcPts val="0"/>
              </a:spcBef>
              <a:buClr>
                <a:srgbClr val="003419"/>
              </a:buClr>
              <a:defRPr/>
            </a:pPr>
            <a:r>
              <a:rPr lang="bg-BG" altLang="bg-BG" sz="2200" dirty="0">
                <a:latin typeface="Arial Narrow" panose="020B0606020202030204" pitchFamily="34" charset="0"/>
                <a:cs typeface="Arial" panose="020B0604020202020204" pitchFamily="34" charset="0"/>
              </a:rPr>
              <a:t>Флаери</a:t>
            </a:r>
          </a:p>
          <a:p>
            <a:pPr eaLnBrk="1" hangingPunct="1">
              <a:spcBef>
                <a:spcPts val="0"/>
              </a:spcBef>
              <a:buClr>
                <a:srgbClr val="003419"/>
              </a:buClr>
              <a:defRPr/>
            </a:pPr>
            <a:r>
              <a:rPr lang="bg-BG" altLang="bg-BG" sz="2200" dirty="0">
                <a:latin typeface="Arial Narrow" panose="020B0606020202030204" pitchFamily="34" charset="0"/>
                <a:cs typeface="Arial" panose="020B0604020202020204" pitchFamily="34" charset="0"/>
              </a:rPr>
              <a:t>Онлајн обуки на </a:t>
            </a:r>
            <a:r>
              <a:rPr lang="en-US" altLang="bg-BG" sz="2200" dirty="0">
                <a:solidFill>
                  <a:schemeClr val="bg1">
                    <a:lumMod val="50000"/>
                  </a:schemeClr>
                </a:solidFill>
                <a:latin typeface="Arial Narrow" panose="020B0606020202030204" pitchFamily="34" charset="0"/>
                <a:cs typeface="Arial" panose="020B0604020202020204" pitchFamily="34" charset="0"/>
              </a:rPr>
              <a:t>www.flp.bg</a:t>
            </a:r>
            <a:r>
              <a:rPr lang="bg-BG" altLang="bg-BG" sz="2200" dirty="0">
                <a:latin typeface="Arial Narrow" panose="020B0606020202030204" pitchFamily="34" charset="0"/>
                <a:cs typeface="Arial" panose="020B0604020202020204" pitchFamily="34" charset="0"/>
              </a:rPr>
              <a:t> </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и </a:t>
            </a:r>
            <a:r>
              <a:rPr lang="en-US" altLang="bg-BG" sz="2200" dirty="0">
                <a:solidFill>
                  <a:schemeClr val="bg1">
                    <a:lumMod val="50000"/>
                  </a:schemeClr>
                </a:solidFill>
                <a:latin typeface="Arial Narrow" panose="020B0606020202030204" pitchFamily="34" charset="0"/>
                <a:cs typeface="Arial" panose="020B0604020202020204" pitchFamily="34" charset="0"/>
              </a:rPr>
              <a:t>www.foreverliving.com</a:t>
            </a:r>
          </a:p>
          <a:p>
            <a:pPr eaLnBrk="1" hangingPunct="1">
              <a:spcBef>
                <a:spcPts val="0"/>
              </a:spcBef>
              <a:buClr>
                <a:srgbClr val="003419"/>
              </a:buClr>
              <a:defRPr/>
            </a:pPr>
            <a:r>
              <a:rPr lang="bg-BG" altLang="bg-BG" sz="2200" dirty="0">
                <a:latin typeface="Arial Narrow" panose="020B0606020202030204" pitchFamily="34" charset="0"/>
                <a:cs typeface="Arial" panose="020B0604020202020204" pitchFamily="34" charset="0"/>
              </a:rPr>
              <a:t>Личен профил на </a:t>
            </a:r>
            <a:r>
              <a:rPr lang="cs-CZ" altLang="bg-BG" sz="2200" dirty="0">
                <a:solidFill>
                  <a:schemeClr val="bg1">
                    <a:lumMod val="50000"/>
                  </a:schemeClr>
                </a:solidFill>
                <a:latin typeface="Arial Narrow" panose="020B0606020202030204" pitchFamily="34" charset="0"/>
                <a:cs typeface="Arial" panose="020B0604020202020204" pitchFamily="34" charset="0"/>
              </a:rPr>
              <a:t>www</a:t>
            </a:r>
            <a:r>
              <a:rPr lang="en-US" altLang="bg-BG" sz="2200" dirty="0">
                <a:solidFill>
                  <a:schemeClr val="bg1">
                    <a:lumMod val="50000"/>
                  </a:schemeClr>
                </a:solidFill>
                <a:latin typeface="Arial Narrow" panose="020B0606020202030204" pitchFamily="34" charset="0"/>
                <a:cs typeface="Arial" panose="020B0604020202020204" pitchFamily="34" charset="0"/>
              </a:rPr>
              <a:t>.foreverliving.com</a:t>
            </a:r>
            <a:endParaRPr lang="bg-BG" altLang="bg-BG" sz="2200" dirty="0">
              <a:solidFill>
                <a:schemeClr val="bg1">
                  <a:lumMod val="50000"/>
                </a:schemeClr>
              </a:solidFill>
              <a:latin typeface="Arial Narrow" panose="020B0606020202030204" pitchFamily="34" charset="0"/>
              <a:cs typeface="Arial" panose="020B0604020202020204" pitchFamily="34" charset="0"/>
            </a:endParaRPr>
          </a:p>
          <a:p>
            <a:pPr eaLnBrk="1" hangingPunct="1">
              <a:spcBef>
                <a:spcPts val="0"/>
              </a:spcBef>
              <a:buClr>
                <a:srgbClr val="003419"/>
              </a:buClr>
              <a:defRPr/>
            </a:pPr>
            <a:r>
              <a:rPr lang="bg-BG" altLang="bg-BG" sz="2200" dirty="0">
                <a:solidFill>
                  <a:schemeClr val="bg1">
                    <a:lumMod val="50000"/>
                  </a:schemeClr>
                </a:solidFill>
                <a:latin typeface="Arial Narrow" panose="020B0606020202030204" pitchFamily="34" charset="0"/>
                <a:cs typeface="Arial" panose="020B0604020202020204" pitchFamily="34" charset="0"/>
              </a:rPr>
              <a:t>ФЛП360</a:t>
            </a:r>
            <a:r>
              <a:rPr lang="en-GB" altLang="bg-BG" sz="2200" dirty="0">
                <a:latin typeface="Arial Narrow" panose="020B0606020202030204" pitchFamily="34" charset="0"/>
                <a:cs typeface="Arial" panose="020B0604020202020204" pitchFamily="34" charset="0"/>
              </a:rPr>
              <a:t> – </a:t>
            </a:r>
            <a:r>
              <a:rPr lang="bg-BG" altLang="bg-BG" sz="2200" dirty="0">
                <a:latin typeface="Arial Narrow" panose="020B0606020202030204" pitchFamily="34" charset="0"/>
                <a:cs typeface="Arial" panose="020B0604020202020204" pitchFamily="34" charset="0"/>
              </a:rPr>
              <a:t>вашата</a:t>
            </a:r>
            <a:br>
              <a:rPr lang="bg-BG" altLang="bg-BG" sz="2200" dirty="0">
                <a:latin typeface="Arial Narrow" panose="020B0606020202030204" pitchFamily="34" charset="0"/>
                <a:cs typeface="Arial" panose="020B0604020202020204" pitchFamily="34" charset="0"/>
              </a:rPr>
            </a:br>
            <a:r>
              <a:rPr lang="bg-BG" altLang="bg-BG" sz="2200" dirty="0">
                <a:latin typeface="Arial Narrow" panose="020B0606020202030204" pitchFamily="34" charset="0"/>
                <a:cs typeface="Arial" panose="020B0604020202020204" pitchFamily="34" charset="0"/>
              </a:rPr>
              <a:t>онлајн бизнис канцеларија</a:t>
            </a:r>
          </a:p>
          <a:p>
            <a:pPr eaLnBrk="1" hangingPunct="1">
              <a:spcBef>
                <a:spcPts val="0"/>
              </a:spcBef>
              <a:buClr>
                <a:srgbClr val="003419"/>
              </a:buClr>
              <a:defRPr/>
            </a:pPr>
            <a:r>
              <a:rPr lang="bg-BG" altLang="bg-BG" sz="2200" dirty="0">
                <a:latin typeface="Arial Narrow" panose="020B0606020202030204" pitchFamily="34" charset="0"/>
                <a:cs typeface="Arial" panose="020B0604020202020204" pitchFamily="34" charset="0"/>
              </a:rPr>
              <a:t>Картотека со клиенти</a:t>
            </a:r>
          </a:p>
          <a:p>
            <a:pPr eaLnBrk="1" hangingPunct="1">
              <a:spcBef>
                <a:spcPts val="0"/>
              </a:spcBef>
              <a:buClr>
                <a:srgbClr val="003419"/>
              </a:buClr>
              <a:defRPr/>
            </a:pPr>
            <a:r>
              <a:rPr lang="bg-BG" altLang="bg-BG" sz="2200" dirty="0">
                <a:latin typeface="Arial Narrow" panose="020B0606020202030204" pitchFamily="34" charset="0"/>
                <a:cs typeface="Arial" panose="020B0604020202020204" pitchFamily="34" charset="0"/>
              </a:rPr>
              <a:t>Визитки, мостри, бонус карти</a:t>
            </a:r>
            <a:endParaRPr lang="en-GB" altLang="bg-BG" sz="2200" dirty="0">
              <a:latin typeface="Arial Narrow" panose="020B0606020202030204" pitchFamily="34" charset="0"/>
              <a:cs typeface="Arial" panose="020B0604020202020204" pitchFamily="34" charset="0"/>
            </a:endParaRPr>
          </a:p>
        </p:txBody>
      </p:sp>
      <p:sp>
        <p:nvSpPr>
          <p:cNvPr id="104451" name="Title 1"/>
          <p:cNvSpPr txBox="1">
            <a:spLocks/>
          </p:cNvSpPr>
          <p:nvPr/>
        </p:nvSpPr>
        <p:spPr bwMode="auto">
          <a:xfrm>
            <a:off x="417513" y="765175"/>
            <a:ext cx="611505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Алатки за бизнис</a:t>
            </a:r>
            <a:endParaRPr lang="en-US" altLang="bg-BG" sz="3200" cap="small" dirty="0">
              <a:solidFill>
                <a:schemeClr val="bg1"/>
              </a:solidFill>
              <a:ea typeface="+mj-ea"/>
              <a:cs typeface="Arial" panose="020B0604020202020204" pitchFamily="34" charset="0"/>
            </a:endParaRPr>
          </a:p>
        </p:txBody>
      </p:sp>
      <p:pic>
        <p:nvPicPr>
          <p:cNvPr id="110600"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bwMode="auto">
          <a:xfrm>
            <a:off x="5990269" y="3406775"/>
            <a:ext cx="1878337" cy="2627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3182434"/>
      </p:ext>
    </p:extLst>
  </p:cSld>
  <p:clrMapOvr>
    <a:masterClrMapping/>
  </p:clrMapOvr>
  <p:transition spd="med">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7" y="0"/>
            <a:ext cx="9144000" cy="6858000"/>
          </a:xfrm>
          <a:prstGeom prst="rect">
            <a:avLst/>
          </a:prstGeom>
        </p:spPr>
      </p:pic>
    </p:spTree>
    <p:extLst>
      <p:ext uri="{BB962C8B-B14F-4D97-AF65-F5344CB8AC3E}">
        <p14:creationId xmlns:p14="http://schemas.microsoft.com/office/powerpoint/2010/main" val="529443657"/>
      </p:ext>
    </p:extLst>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a:stretch>
        </a:blipFill>
        <a:effectLst/>
      </p:bgPr>
    </p:bg>
    <p:spTree>
      <p:nvGrpSpPr>
        <p:cNvPr id="1" name=""/>
        <p:cNvGrpSpPr/>
        <p:nvPr/>
      </p:nvGrpSpPr>
      <p:grpSpPr>
        <a:xfrm>
          <a:off x="0" y="0"/>
          <a:ext cx="0" cy="0"/>
          <a:chOff x="0" y="0"/>
          <a:chExt cx="0" cy="0"/>
        </a:xfrm>
      </p:grpSpPr>
      <p:sp>
        <p:nvSpPr>
          <p:cNvPr id="46082" name="Content Placeholder 2"/>
          <p:cNvSpPr>
            <a:spLocks noGrp="1"/>
          </p:cNvSpPr>
          <p:nvPr>
            <p:ph idx="1"/>
          </p:nvPr>
        </p:nvSpPr>
        <p:spPr bwMode="auto">
          <a:xfrm>
            <a:off x="457200" y="2416175"/>
            <a:ext cx="4737100" cy="35004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100" dirty="0">
                <a:latin typeface="Arial Narrow" panose="020B0606020202030204" pitchFamily="34" charset="0"/>
                <a:cs typeface="Arial" panose="020B0604020202020204" pitchFamily="34" charset="0"/>
              </a:rPr>
              <a:t>Сами го одгледуваме</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Природно - без пестициди и хербициди</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Зрели растенија</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Рачно берење и филетирање</a:t>
            </a:r>
            <a:r>
              <a:rPr lang="en-GB" altLang="bg-BG" sz="2100" dirty="0">
                <a:latin typeface="Arial Narrow" panose="020B0606020202030204" pitchFamily="34" charset="0"/>
                <a:cs typeface="Arial" panose="020B0604020202020204" pitchFamily="34" charset="0"/>
              </a:rPr>
              <a:t> </a:t>
            </a:r>
          </a:p>
          <a:p>
            <a:pPr eaLnBrk="1" hangingPunct="1">
              <a:buClr>
                <a:srgbClr val="003419"/>
              </a:buClr>
            </a:pPr>
            <a:r>
              <a:rPr lang="bg-BG" altLang="bg-BG" sz="2100" dirty="0">
                <a:latin typeface="Arial Narrow" panose="020B0606020202030204" pitchFamily="34" charset="0"/>
                <a:cs typeface="Arial" panose="020B0604020202020204" pitchFamily="34" charset="0"/>
              </a:rPr>
              <a:t>Непосредна преработка</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Патентиран процес на стабилизација</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Пакување, испорака и достава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низ целиот свет</a:t>
            </a:r>
            <a:endParaRPr lang="en-GB" altLang="bg-BG" sz="2100" dirty="0">
              <a:latin typeface="Arial Narrow" panose="020B0606020202030204" pitchFamily="34" charset="0"/>
              <a:cs typeface="Arial" panose="020B0604020202020204" pitchFamily="34" charset="0"/>
            </a:endParaRPr>
          </a:p>
        </p:txBody>
      </p:sp>
      <p:sp>
        <p:nvSpPr>
          <p:cNvPr id="45059"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Зошто алое од Форевер</a:t>
            </a:r>
            <a:r>
              <a:rPr lang="en-GB" altLang="bg-BG" sz="3200" cap="small" dirty="0">
                <a:solidFill>
                  <a:schemeClr val="bg1"/>
                </a:solidFill>
                <a:ea typeface="+mj-ea"/>
                <a:cs typeface="Arial" panose="020B0604020202020204" pitchFamily="34" charset="0"/>
              </a:rPr>
              <a:t>?</a:t>
            </a:r>
          </a:p>
        </p:txBody>
      </p:sp>
      <p:pic>
        <p:nvPicPr>
          <p:cNvPr id="46084" name="Picture 7"/>
          <p:cNvPicPr>
            <a:picLocks noChangeAspect="1"/>
          </p:cNvPicPr>
          <p:nvPr/>
        </p:nvPicPr>
        <p:blipFill>
          <a:blip r:embed="rId4" cstate="print">
            <a:extLst>
              <a:ext uri="{28A0092B-C50C-407E-A947-70E740481C1C}">
                <a14:useLocalDpi xmlns:a14="http://schemas.microsoft.com/office/drawing/2010/main" val="0"/>
              </a:ext>
            </a:extLst>
          </a:blip>
          <a:srcRect r="24852"/>
          <a:stretch>
            <a:fillRect/>
          </a:stretch>
        </p:blipFill>
        <p:spPr bwMode="auto">
          <a:xfrm>
            <a:off x="5243513" y="2563813"/>
            <a:ext cx="3275012" cy="28209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546402" y="5733256"/>
            <a:ext cx="867566" cy="864096"/>
          </a:xfrm>
          <a:prstGeom prst="rect">
            <a:avLst/>
          </a:prstGeom>
        </p:spPr>
      </p:pic>
      <p:pic>
        <p:nvPicPr>
          <p:cNvPr id="3" name="Picture 2"/>
          <p:cNvPicPr>
            <a:picLocks noChangeAspect="1"/>
          </p:cNvPicPr>
          <p:nvPr/>
        </p:nvPicPr>
        <p:blipFill>
          <a:blip r:embed="rId6" cstate="print">
            <a:duotone>
              <a:schemeClr val="accent3">
                <a:shade val="45000"/>
                <a:satMod val="135000"/>
              </a:schemeClr>
              <a:prstClr val="white"/>
            </a:duotone>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54260" y="5866787"/>
            <a:ext cx="849788" cy="618645"/>
          </a:xfrm>
          <a:prstGeom prst="rect">
            <a:avLst/>
          </a:prstGeom>
        </p:spPr>
      </p:pic>
      <p:pic>
        <p:nvPicPr>
          <p:cNvPr id="4" name="Picture 3"/>
          <p:cNvPicPr>
            <a:picLocks noChangeAspect="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1569180" y="5740384"/>
            <a:ext cx="775194" cy="900000"/>
          </a:xfrm>
          <a:prstGeom prst="rect">
            <a:avLst/>
          </a:prstGeom>
        </p:spPr>
      </p:pic>
      <p:pic>
        <p:nvPicPr>
          <p:cNvPr id="5" name="Picture 4"/>
          <p:cNvPicPr>
            <a:picLocks noChangeAspect="1"/>
          </p:cNvPicPr>
          <p:nvPr/>
        </p:nvPicPr>
        <p:blipFill>
          <a:blip r:embed="rId8" cstate="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2304184" y="5739925"/>
            <a:ext cx="969772" cy="864000"/>
          </a:xfrm>
          <a:prstGeom prst="rect">
            <a:avLst/>
          </a:prstGeom>
        </p:spPr>
      </p:pic>
      <p:pic>
        <p:nvPicPr>
          <p:cNvPr id="6" name="Picture 5"/>
          <p:cNvPicPr>
            <a:picLocks noChangeAspect="1"/>
          </p:cNvPicPr>
          <p:nvPr/>
        </p:nvPicPr>
        <p:blipFill>
          <a:blip r:embed="rId9" cstate="print">
            <a:clrChange>
              <a:clrFrom>
                <a:srgbClr val="FFFFFF"/>
              </a:clrFrom>
              <a:clrTo>
                <a:srgbClr val="FFFFFF">
                  <a:alpha val="0"/>
                </a:srgbClr>
              </a:clrTo>
            </a:clrChange>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3142598" y="5865749"/>
            <a:ext cx="1123330" cy="599109"/>
          </a:xfrm>
          <a:prstGeom prst="rect">
            <a:avLst/>
          </a:prstGeom>
        </p:spPr>
      </p:pic>
    </p:spTree>
    <p:extLst>
      <p:ext uri="{BB962C8B-B14F-4D97-AF65-F5344CB8AC3E}">
        <p14:creationId xmlns:p14="http://schemas.microsoft.com/office/powerpoint/2010/main" val="2486970209"/>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8130" name="Content Placeholder 2"/>
          <p:cNvSpPr>
            <a:spLocks noGrp="1"/>
          </p:cNvSpPr>
          <p:nvPr>
            <p:ph idx="1"/>
          </p:nvPr>
        </p:nvSpPr>
        <p:spPr bwMode="auto">
          <a:xfrm>
            <a:off x="457200" y="2276475"/>
            <a:ext cx="4598988" cy="42481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bg-BG" altLang="bg-BG" sz="2100" dirty="0">
                <a:latin typeface="Arial Narrow" panose="020B0606020202030204" pitchFamily="34" charset="0"/>
                <a:cs typeface="Arial" panose="020B0604020202020204" pitchFamily="34" charset="0"/>
              </a:rPr>
              <a:t>Сорбитол – природна состојка </a:t>
            </a:r>
            <a:br>
              <a:rPr lang="bg-BG" altLang="bg-BG" sz="2100" dirty="0">
                <a:latin typeface="Arial Narrow" panose="020B0606020202030204" pitchFamily="34" charset="0"/>
                <a:cs typeface="Arial" panose="020B0604020202020204" pitchFamily="34" charset="0"/>
              </a:rPr>
            </a:br>
            <a:r>
              <a:rPr lang="bg-BG" altLang="bg-BG" sz="2100" dirty="0">
                <a:latin typeface="Arial Narrow" panose="020B0606020202030204" pitchFamily="34" charset="0"/>
                <a:cs typeface="Arial" panose="020B0604020202020204" pitchFamily="34" charset="0"/>
              </a:rPr>
              <a:t>на овошје и пченка</a:t>
            </a:r>
            <a:endParaRPr lang="en-GB" altLang="bg-BG" sz="2100" dirty="0">
              <a:latin typeface="Arial Narrow" panose="020B0606020202030204" pitchFamily="34" charset="0"/>
              <a:cs typeface="Arial" panose="020B0604020202020204" pitchFamily="34" charset="0"/>
            </a:endParaRPr>
          </a:p>
          <a:p>
            <a:pPr eaLnBrk="1" hangingPunct="1"/>
            <a:r>
              <a:rPr lang="bg-BG" altLang="bg-BG" sz="2100" dirty="0">
                <a:latin typeface="Arial Narrow" panose="020B0606020202030204" pitchFamily="34" charset="0"/>
                <a:cs typeface="Arial" panose="020B0604020202020204" pitchFamily="34" charset="0"/>
              </a:rPr>
              <a:t>Аскорбинска киселина – природен витамин С</a:t>
            </a:r>
          </a:p>
          <a:p>
            <a:pPr eaLnBrk="1" hangingPunct="1"/>
            <a:r>
              <a:rPr lang="bg-BG" altLang="bg-BG" sz="2100" dirty="0">
                <a:latin typeface="Arial Narrow" panose="020B0606020202030204" pitchFamily="34" charset="0"/>
                <a:cs typeface="Arial" panose="020B0604020202020204" pitchFamily="34" charset="0"/>
              </a:rPr>
              <a:t>Токоферол – природен витамин Е (масло од пченичен зародиш, ориз и други растителни масла)</a:t>
            </a:r>
          </a:p>
          <a:p>
            <a:pPr eaLnBrk="1" hangingPunct="1"/>
            <a:r>
              <a:rPr lang="bg-BG" altLang="bg-BG" sz="2100" dirty="0">
                <a:latin typeface="Arial Narrow" panose="020B0606020202030204" pitchFamily="34" charset="0"/>
                <a:cs typeface="Arial" panose="020B0604020202020204" pitchFamily="34" charset="0"/>
              </a:rPr>
              <a:t>Натриев бензоат</a:t>
            </a:r>
            <a:r>
              <a:rPr lang="en-GB" altLang="bg-BG" sz="2100" dirty="0">
                <a:latin typeface="Arial Narrow" panose="020B0606020202030204" pitchFamily="34" charset="0"/>
                <a:cs typeface="Arial" panose="020B0604020202020204" pitchFamily="34" charset="0"/>
              </a:rPr>
              <a:t> – </a:t>
            </a:r>
            <a:r>
              <a:rPr lang="bg-BG" altLang="bg-BG" sz="2100" dirty="0">
                <a:latin typeface="Arial Narrow" panose="020B0606020202030204" pitchFamily="34" charset="0"/>
                <a:cs typeface="Arial" panose="020B0604020202020204" pitchFamily="34" charset="0"/>
              </a:rPr>
              <a:t>природна состојка од шумски плодови</a:t>
            </a:r>
          </a:p>
          <a:p>
            <a:pPr eaLnBrk="1" hangingPunct="1"/>
            <a:r>
              <a:rPr lang="ru-RU" altLang="bg-BG" sz="2100" dirty="0">
                <a:latin typeface="Arial Narrow" panose="020B0606020202030204" pitchFamily="34" charset="0"/>
                <a:cs typeface="Arial" panose="020B0604020202020204" pitchFamily="34" charset="0"/>
              </a:rPr>
              <a:t>Лимонска киселина – од цитруси</a:t>
            </a:r>
            <a:endParaRPr lang="en-GB" altLang="bg-BG" sz="2100" dirty="0">
              <a:latin typeface="Arial Narrow" panose="020B0606020202030204" pitchFamily="34" charset="0"/>
              <a:cs typeface="Arial" panose="020B0604020202020204" pitchFamily="34" charset="0"/>
            </a:endParaRPr>
          </a:p>
          <a:p>
            <a:pPr eaLnBrk="1" hangingPunct="1">
              <a:buClr>
                <a:srgbClr val="003419"/>
              </a:buClr>
            </a:pPr>
            <a:r>
              <a:rPr lang="bg-BG" altLang="bg-BG" sz="2100" dirty="0">
                <a:latin typeface="Arial Narrow" panose="020B0606020202030204" pitchFamily="34" charset="0"/>
                <a:cs typeface="Arial" panose="020B0604020202020204" pitchFamily="34" charset="0"/>
              </a:rPr>
              <a:t>Ксантан – природна состојка од морски алги</a:t>
            </a:r>
            <a:endParaRPr lang="en-GB" altLang="bg-BG" sz="2100" dirty="0">
              <a:latin typeface="Arial Narrow" panose="020B0606020202030204" pitchFamily="34" charset="0"/>
              <a:cs typeface="Arial" panose="020B0604020202020204" pitchFamily="34" charset="0"/>
            </a:endParaRPr>
          </a:p>
        </p:txBody>
      </p:sp>
      <p:sp>
        <p:nvSpPr>
          <p:cNvPr id="46083"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Целосно природна </a:t>
            </a:r>
            <a:br>
              <a:rPr lang="bg-BG" altLang="bg-BG" sz="3200" cap="small" dirty="0">
                <a:solidFill>
                  <a:schemeClr val="bg1"/>
                </a:solidFill>
                <a:ea typeface="+mj-ea"/>
                <a:cs typeface="Arial" panose="020B0604020202020204" pitchFamily="34" charset="0"/>
              </a:rPr>
            </a:br>
            <a:r>
              <a:rPr lang="bg-BG" altLang="bg-BG" sz="3200" cap="small" dirty="0">
                <a:solidFill>
                  <a:schemeClr val="bg1"/>
                </a:solidFill>
                <a:ea typeface="+mj-ea"/>
                <a:cs typeface="Arial" panose="020B0604020202020204" pitchFamily="34" charset="0"/>
              </a:rPr>
              <a:t>стабилизација</a:t>
            </a:r>
            <a:endParaRPr lang="en-GB" altLang="bg-BG" sz="3200" cap="small" dirty="0">
              <a:solidFill>
                <a:schemeClr val="bg1"/>
              </a:solidFill>
              <a:ea typeface="+mj-ea"/>
              <a:cs typeface="Arial" panose="020B0604020202020204" pitchFamily="34" charset="0"/>
            </a:endParaRPr>
          </a:p>
        </p:txBody>
      </p:sp>
      <p:pic>
        <p:nvPicPr>
          <p:cNvPr id="48132" name="Picture 5"/>
          <p:cNvPicPr>
            <a:picLocks noChangeAspect="1"/>
          </p:cNvPicPr>
          <p:nvPr/>
        </p:nvPicPr>
        <p:blipFill>
          <a:blip r:embed="rId3" cstate="print">
            <a:extLst>
              <a:ext uri="{28A0092B-C50C-407E-A947-70E740481C1C}">
                <a14:useLocalDpi xmlns:a14="http://schemas.microsoft.com/office/drawing/2010/main" val="0"/>
              </a:ext>
            </a:extLst>
          </a:blip>
          <a:srcRect r="35693"/>
          <a:stretch>
            <a:fillRect/>
          </a:stretch>
        </p:blipFill>
        <p:spPr bwMode="auto">
          <a:xfrm>
            <a:off x="5208588" y="2432050"/>
            <a:ext cx="1752600" cy="17637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3" name="Picture 6"/>
          <p:cNvPicPr>
            <a:picLocks noChangeAspect="1"/>
          </p:cNvPicPr>
          <p:nvPr/>
        </p:nvPicPr>
        <p:blipFill>
          <a:blip r:embed="rId4" cstate="print">
            <a:extLst>
              <a:ext uri="{28A0092B-C50C-407E-A947-70E740481C1C}">
                <a14:useLocalDpi xmlns:a14="http://schemas.microsoft.com/office/drawing/2010/main" val="0"/>
              </a:ext>
            </a:extLst>
          </a:blip>
          <a:srcRect l="7663" r="27956"/>
          <a:stretch>
            <a:fillRect/>
          </a:stretch>
        </p:blipFill>
        <p:spPr bwMode="auto">
          <a:xfrm>
            <a:off x="7115175" y="2432050"/>
            <a:ext cx="1754188" cy="1763713"/>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4" name="Picture 7"/>
          <p:cNvPicPr>
            <a:picLocks noChangeAspect="1"/>
          </p:cNvPicPr>
          <p:nvPr/>
        </p:nvPicPr>
        <p:blipFill>
          <a:blip r:embed="rId5" cstate="print">
            <a:extLst>
              <a:ext uri="{28A0092B-C50C-407E-A947-70E740481C1C}">
                <a14:useLocalDpi xmlns:a14="http://schemas.microsoft.com/office/drawing/2010/main" val="0"/>
              </a:ext>
            </a:extLst>
          </a:blip>
          <a:srcRect l="3375" r="32361"/>
          <a:stretch>
            <a:fillRect/>
          </a:stretch>
        </p:blipFill>
        <p:spPr bwMode="auto">
          <a:xfrm>
            <a:off x="5208588" y="4337050"/>
            <a:ext cx="1752600" cy="17653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135" name="Picture 8"/>
          <p:cNvPicPr>
            <a:picLocks noChangeAspect="1"/>
          </p:cNvPicPr>
          <p:nvPr/>
        </p:nvPicPr>
        <p:blipFill>
          <a:blip r:embed="rId6" cstate="print">
            <a:extLst>
              <a:ext uri="{28A0092B-C50C-407E-A947-70E740481C1C}">
                <a14:useLocalDpi xmlns:a14="http://schemas.microsoft.com/office/drawing/2010/main" val="0"/>
              </a:ext>
            </a:extLst>
          </a:blip>
          <a:srcRect l="-2" t="4752" r="2" b="28900"/>
          <a:stretch>
            <a:fillRect/>
          </a:stretch>
        </p:blipFill>
        <p:spPr bwMode="auto">
          <a:xfrm>
            <a:off x="7119938" y="4337050"/>
            <a:ext cx="1763712" cy="17557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9324790"/>
      </p:ext>
    </p:extLst>
  </p:cSld>
  <p:clrMapOvr>
    <a:masterClrMapping/>
  </p:clrMapOvr>
  <p:transition spd="med">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49154" name="Content Placeholder 2"/>
          <p:cNvSpPr>
            <a:spLocks noGrp="1"/>
          </p:cNvSpPr>
          <p:nvPr>
            <p:ph idx="1"/>
          </p:nvPr>
        </p:nvSpPr>
        <p:spPr bwMode="auto">
          <a:xfrm>
            <a:off x="457200" y="2276475"/>
            <a:ext cx="5257800" cy="44656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buClr>
                <a:srgbClr val="003419"/>
              </a:buClr>
            </a:pPr>
            <a:r>
              <a:rPr lang="bg-BG" altLang="bg-BG" sz="2000" dirty="0">
                <a:latin typeface="Arial Narrow" panose="020B0606020202030204" pitchFamily="34" charset="0"/>
                <a:cs typeface="Arial" panose="020B0604020202020204" pitchFamily="34" charset="0"/>
              </a:rPr>
              <a:t>Претставуваат речиси половина од вкупните продажби на Форевер</a:t>
            </a:r>
            <a:endParaRPr lang="en-GB" altLang="bg-BG" sz="2000" dirty="0">
              <a:latin typeface="Arial Narrow" panose="020B0606020202030204" pitchFamily="34" charset="0"/>
              <a:cs typeface="Arial" panose="020B0604020202020204" pitchFamily="34" charset="0"/>
            </a:endParaRPr>
          </a:p>
          <a:p>
            <a:pPr eaLnBrk="1" hangingPunct="1">
              <a:buClr>
                <a:srgbClr val="003419"/>
              </a:buClr>
            </a:pPr>
            <a:r>
              <a:rPr lang="bg-BG" altLang="bg-BG" sz="2000" dirty="0">
                <a:latin typeface="Arial Narrow" panose="020B0606020202030204" pitchFamily="34" charset="0"/>
                <a:cs typeface="Arial" panose="020B0604020202020204" pitchFamily="34" charset="0"/>
              </a:rPr>
              <a:t>Четири здрави пијалоци од стабилизирано алое – чист гел од алое вера, нектар од алое и брусници, нектар од алое и праски и </a:t>
            </a:r>
            <a:br>
              <a:rPr lang="bg-BG" altLang="bg-BG" sz="2000" dirty="0">
                <a:latin typeface="Arial Narrow" panose="020B0606020202030204" pitchFamily="34" charset="0"/>
                <a:cs typeface="Arial" panose="020B0604020202020204" pitchFamily="34" charset="0"/>
              </a:rPr>
            </a:br>
            <a:r>
              <a:rPr lang="bg-BG" altLang="bg-BG" sz="2000" dirty="0">
                <a:latin typeface="Arial Narrow" panose="020B0606020202030204" pitchFamily="34" charset="0"/>
                <a:cs typeface="Arial" panose="020B0604020202020204" pitchFamily="34" charset="0"/>
              </a:rPr>
              <a:t>Форевер фридом</a:t>
            </a:r>
            <a:endParaRPr lang="en-GB" altLang="bg-BG" sz="2000" dirty="0">
              <a:latin typeface="Arial Narrow" panose="020B0606020202030204" pitchFamily="34" charset="0"/>
              <a:cs typeface="Arial" panose="020B0604020202020204" pitchFamily="34" charset="0"/>
            </a:endParaRPr>
          </a:p>
          <a:p>
            <a:pPr eaLnBrk="1" hangingPunct="1">
              <a:buClr>
                <a:srgbClr val="003419"/>
              </a:buClr>
            </a:pPr>
            <a:r>
              <a:rPr lang="bg-BG" altLang="bg-BG" sz="2000" dirty="0">
                <a:latin typeface="Arial Narrow" panose="020B0606020202030204" pitchFamily="34" charset="0"/>
                <a:cs typeface="Arial" panose="020B0604020202020204" pitchFamily="34" charset="0"/>
              </a:rPr>
              <a:t>Поместин пауер</a:t>
            </a:r>
            <a:r>
              <a:rPr lang="en-GB" altLang="bg-BG" sz="2000" dirty="0">
                <a:latin typeface="Arial Narrow" panose="020B0606020202030204" pitchFamily="34" charset="0"/>
                <a:cs typeface="Arial" panose="020B0604020202020204" pitchFamily="34" charset="0"/>
              </a:rPr>
              <a:t>, </a:t>
            </a:r>
            <a:r>
              <a:rPr lang="mk-MK" altLang="bg-BG" sz="2000" dirty="0">
                <a:latin typeface="Arial Narrow" panose="020B0606020202030204" pitchFamily="34" charset="0"/>
                <a:cs typeface="Arial" panose="020B0604020202020204" pitchFamily="34" charset="0"/>
              </a:rPr>
              <a:t>Џе</a:t>
            </a:r>
            <a:r>
              <a:rPr lang="bg-BG" altLang="bg-BG" sz="2000" dirty="0">
                <a:latin typeface="Arial Narrow" panose="020B0606020202030204" pitchFamily="34" charset="0"/>
                <a:cs typeface="Arial" panose="020B0604020202020204" pitchFamily="34" charset="0"/>
              </a:rPr>
              <a:t>бно алое и</a:t>
            </a:r>
            <a:r>
              <a:rPr lang="en-GB" altLang="bg-BG" sz="2000" dirty="0">
                <a:latin typeface="Arial Narrow" panose="020B0606020202030204" pitchFamily="34" charset="0"/>
                <a:cs typeface="Arial" panose="020B0604020202020204" pitchFamily="34" charset="0"/>
              </a:rPr>
              <a:t> </a:t>
            </a:r>
            <a:r>
              <a:rPr lang="mk-MK" altLang="bg-BG" sz="2000" dirty="0">
                <a:latin typeface="Arial Narrow" panose="020B0606020202030204" pitchFamily="34" charset="0"/>
                <a:cs typeface="Arial" panose="020B0604020202020204" pitchFamily="34" charset="0"/>
              </a:rPr>
              <a:t>Џе</a:t>
            </a:r>
            <a:r>
              <a:rPr lang="bg-BG" altLang="bg-BG" sz="2000" dirty="0">
                <a:latin typeface="Arial Narrow" panose="020B0606020202030204" pitchFamily="34" charset="0"/>
                <a:cs typeface="Arial" panose="020B0604020202020204" pitchFamily="34" charset="0"/>
              </a:rPr>
              <a:t>бен фридом</a:t>
            </a:r>
            <a:endParaRPr lang="en-GB" altLang="bg-BG" sz="2000" dirty="0">
              <a:latin typeface="Arial Narrow" panose="020B0606020202030204" pitchFamily="34" charset="0"/>
              <a:cs typeface="Arial" panose="020B0604020202020204" pitchFamily="34" charset="0"/>
            </a:endParaRPr>
          </a:p>
          <a:p>
            <a:pPr eaLnBrk="1" hangingPunct="1">
              <a:buClr>
                <a:srgbClr val="003419"/>
              </a:buClr>
            </a:pPr>
            <a:r>
              <a:rPr lang="bg-BG" altLang="bg-BG" sz="2000" dirty="0">
                <a:latin typeface="Arial Narrow" panose="020B0606020202030204" pitchFamily="34" charset="0"/>
                <a:cs typeface="Arial" panose="020B0604020202020204" pitchFamily="34" charset="0"/>
              </a:rPr>
              <a:t>Рекламни материјали – флаери „10 причини да пиеме алое“, „Алое вера – факти“ и „Зошто АЛОЕ ВЕРА“, „Производи“</a:t>
            </a:r>
            <a:endParaRPr lang="en-GB" altLang="bg-BG" sz="2000" dirty="0">
              <a:solidFill>
                <a:srgbClr val="FF0000"/>
              </a:solidFill>
              <a:latin typeface="Arial Narrow" panose="020B0606020202030204" pitchFamily="34" charset="0"/>
              <a:cs typeface="Arial" panose="020B0604020202020204" pitchFamily="34" charset="0"/>
            </a:endParaRPr>
          </a:p>
        </p:txBody>
      </p:sp>
      <p:sp>
        <p:nvSpPr>
          <p:cNvPr id="48131" name="Title 1"/>
          <p:cNvSpPr txBox="1">
            <a:spLocks/>
          </p:cNvSpPr>
          <p:nvPr/>
        </p:nvSpPr>
        <p:spPr bwMode="auto">
          <a:xfrm>
            <a:off x="457200" y="792163"/>
            <a:ext cx="8229600"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defRPr/>
            </a:pPr>
            <a:r>
              <a:rPr lang="bg-BG" altLang="bg-BG" sz="3200" cap="small" dirty="0">
                <a:solidFill>
                  <a:schemeClr val="bg1"/>
                </a:solidFill>
                <a:ea typeface="+mj-ea"/>
                <a:cs typeface="Arial" panose="020B0604020202020204" pitchFamily="34" charset="0"/>
              </a:rPr>
              <a:t>Производите на Форевер:</a:t>
            </a:r>
          </a:p>
          <a:p>
            <a:pPr eaLnBrk="1" hangingPunct="1">
              <a:defRPr/>
            </a:pPr>
            <a:r>
              <a:rPr lang="bg-BG" altLang="bg-BG" sz="3200" cap="small" dirty="0">
                <a:solidFill>
                  <a:schemeClr val="bg1"/>
                </a:solidFill>
                <a:ea typeface="+mj-ea"/>
                <a:cs typeface="Arial" panose="020B0604020202020204" pitchFamily="34" charset="0"/>
              </a:rPr>
              <a:t>пијалоци</a:t>
            </a:r>
            <a:endParaRPr lang="en-GB" altLang="bg-BG" sz="3200" cap="small" dirty="0">
              <a:solidFill>
                <a:schemeClr val="bg1"/>
              </a:solidFill>
              <a:ea typeface="+mj-ea"/>
              <a:cs typeface="Arial" panose="020B0604020202020204" pitchFamily="34" charset="0"/>
            </a:endParaRPr>
          </a:p>
        </p:txBody>
      </p:sp>
      <p:pic>
        <p:nvPicPr>
          <p:cNvPr id="49156" name="Picture 5"/>
          <p:cNvPicPr>
            <a:picLocks noChangeAspect="1"/>
          </p:cNvPicPr>
          <p:nvPr/>
        </p:nvPicPr>
        <p:blipFill>
          <a:blip r:embed="rId3" cstate="print">
            <a:extLst>
              <a:ext uri="{28A0092B-C50C-407E-A947-70E740481C1C}">
                <a14:useLocalDpi xmlns:a14="http://schemas.microsoft.com/office/drawing/2010/main" val="0"/>
              </a:ext>
            </a:extLst>
          </a:blip>
          <a:srcRect t="7407" b="4793"/>
          <a:stretch>
            <a:fillRect/>
          </a:stretch>
        </p:blipFill>
        <p:spPr bwMode="auto">
          <a:xfrm>
            <a:off x="5799138" y="2354263"/>
            <a:ext cx="2871787" cy="37861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7234623"/>
      </p:ext>
    </p:extLst>
  </p:cSld>
  <p:clrMapOvr>
    <a:masterClrMapping/>
  </p:clrMapOvr>
  <p:transition spd="med">
    <p:fade/>
  </p:transition>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Wood Type</Template>
  <TotalTime>459</TotalTime>
  <Words>2196</Words>
  <Application>Microsoft Office PowerPoint</Application>
  <PresentationFormat>On-screen Show (4:3)</PresentationFormat>
  <Paragraphs>566</Paragraphs>
  <Slides>68</Slides>
  <Notes>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68</vt:i4>
      </vt:variant>
    </vt:vector>
  </HeadingPairs>
  <TitlesOfParts>
    <vt:vector size="76" baseType="lpstr">
      <vt:lpstr>Arial</vt:lpstr>
      <vt:lpstr>Arial Bold</vt:lpstr>
      <vt:lpstr>Arial Narrow</vt:lpstr>
      <vt:lpstr>Calibri</vt:lpstr>
      <vt:lpstr>Calibri Light</vt:lpstr>
      <vt:lpstr>Century Gothic</vt:lpstr>
      <vt:lpstr>Roboto Condensed Light</vt:lpstr>
      <vt:lpstr>Office Theme</vt:lpstr>
      <vt:lpstr>PowerPoint Presentation</vt:lpstr>
      <vt:lpstr>PowerPoint Presentation</vt:lpstr>
      <vt:lpstr>Форевер - компанијата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intel</dc:creator>
  <cp:lastModifiedBy>intel</cp:lastModifiedBy>
  <cp:revision>92</cp:revision>
  <dcterms:created xsi:type="dcterms:W3CDTF">2017-12-21T09:39:32Z</dcterms:created>
  <dcterms:modified xsi:type="dcterms:W3CDTF">2018-01-05T12:36:46Z</dcterms:modified>
</cp:coreProperties>
</file>