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70" r:id="rId5"/>
    <p:sldId id="257" r:id="rId6"/>
    <p:sldId id="259" r:id="rId7"/>
    <p:sldId id="882" r:id="rId8"/>
    <p:sldId id="883" r:id="rId9"/>
    <p:sldId id="884" r:id="rId10"/>
    <p:sldId id="885" r:id="rId11"/>
    <p:sldId id="886" r:id="rId12"/>
    <p:sldId id="888" r:id="rId13"/>
    <p:sldId id="889" r:id="rId14"/>
    <p:sldId id="887" r:id="rId15"/>
  </p:sldIdLst>
  <p:sldSz cx="12192000" cy="6858000"/>
  <p:notesSz cx="7315200" cy="96012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 Condensed Light" panose="02000000000000000000" pitchFamily="2" charset="0"/>
      <p:regular r:id="rId23"/>
      <p: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714" autoAdjust="0"/>
  </p:normalViewPr>
  <p:slideViewPr>
    <p:cSldViewPr snapToGrid="0">
      <p:cViewPr varScale="1">
        <p:scale>
          <a:sx n="65" d="100"/>
          <a:sy n="65" d="100"/>
        </p:scale>
        <p:origin x="1242" y="66"/>
      </p:cViewPr>
      <p:guideLst>
        <p:guide orient="horz" pos="2160"/>
        <p:guide pos="9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J. Lewis" userId="986afaa6-5d60-464e-96da-e26bf440b317" providerId="ADAL" clId="{BF7DEA8A-190B-40D2-8446-F8BC4132953E}"/>
    <pc:docChg chg="undo custSel modSld">
      <pc:chgData name="Bill J. Lewis" userId="986afaa6-5d60-464e-96da-e26bf440b317" providerId="ADAL" clId="{BF7DEA8A-190B-40D2-8446-F8BC4132953E}" dt="2020-06-10T00:00:18.734" v="517"/>
      <pc:docMkLst>
        <pc:docMk/>
      </pc:docMkLst>
      <pc:sldChg chg="modSp">
        <pc:chgData name="Bill J. Lewis" userId="986afaa6-5d60-464e-96da-e26bf440b317" providerId="ADAL" clId="{BF7DEA8A-190B-40D2-8446-F8BC4132953E}" dt="2020-06-09T15:38:23.891" v="9" actId="20577"/>
        <pc:sldMkLst>
          <pc:docMk/>
          <pc:sldMk cId="1706379789" sldId="882"/>
        </pc:sldMkLst>
        <pc:spChg chg="mod">
          <ac:chgData name="Bill J. Lewis" userId="986afaa6-5d60-464e-96da-e26bf440b317" providerId="ADAL" clId="{BF7DEA8A-190B-40D2-8446-F8BC4132953E}" dt="2020-06-09T15:38:23.891" v="9" actId="20577"/>
          <ac:spMkLst>
            <pc:docMk/>
            <pc:sldMk cId="1706379789" sldId="882"/>
            <ac:spMk id="15" creationId="{DF6739F6-F0A2-4ADC-9D75-DCA069EC01F9}"/>
          </ac:spMkLst>
        </pc:spChg>
        <pc:spChg chg="mod">
          <ac:chgData name="Bill J. Lewis" userId="986afaa6-5d60-464e-96da-e26bf440b317" providerId="ADAL" clId="{BF7DEA8A-190B-40D2-8446-F8BC4132953E}" dt="2020-06-09T15:38:17.368" v="5" actId="20577"/>
          <ac:spMkLst>
            <pc:docMk/>
            <pc:sldMk cId="1706379789" sldId="882"/>
            <ac:spMk id="21" creationId="{55D429A7-B568-48A9-AA80-426D02B6D114}"/>
          </ac:spMkLst>
        </pc:spChg>
      </pc:sldChg>
      <pc:sldChg chg="addSp delSp modSp addAnim delAnim modAnim modNotesTx">
        <pc:chgData name="Bill J. Lewis" userId="986afaa6-5d60-464e-96da-e26bf440b317" providerId="ADAL" clId="{BF7DEA8A-190B-40D2-8446-F8BC4132953E}" dt="2020-06-09T23:58:53.397" v="516"/>
        <pc:sldMkLst>
          <pc:docMk/>
          <pc:sldMk cId="2358562575" sldId="883"/>
        </pc:sldMkLst>
        <pc:spChg chg="ord">
          <ac:chgData name="Bill J. Lewis" userId="986afaa6-5d60-464e-96da-e26bf440b317" providerId="ADAL" clId="{BF7DEA8A-190B-40D2-8446-F8BC4132953E}" dt="2020-06-09T23:52:01.865" v="507" actId="167"/>
          <ac:spMkLst>
            <pc:docMk/>
            <pc:sldMk cId="2358562575" sldId="883"/>
            <ac:spMk id="9" creationId="{FB88CCDF-9CA2-41E8-8117-2C7085EEA05F}"/>
          </ac:spMkLst>
        </pc:spChg>
        <pc:spChg chg="mod">
          <ac:chgData name="Bill J. Lewis" userId="986afaa6-5d60-464e-96da-e26bf440b317" providerId="ADAL" clId="{BF7DEA8A-190B-40D2-8446-F8BC4132953E}" dt="2020-06-09T16:21:34.055" v="172" actId="1035"/>
          <ac:spMkLst>
            <pc:docMk/>
            <pc:sldMk cId="2358562575" sldId="883"/>
            <ac:spMk id="21" creationId="{55D429A7-B568-48A9-AA80-426D02B6D114}"/>
          </ac:spMkLst>
        </pc:spChg>
        <pc:spChg chg="mod">
          <ac:chgData name="Bill J. Lewis" userId="986afaa6-5d60-464e-96da-e26bf440b317" providerId="ADAL" clId="{BF7DEA8A-190B-40D2-8446-F8BC4132953E}" dt="2020-06-09T23:46:08.862" v="482" actId="20577"/>
          <ac:spMkLst>
            <pc:docMk/>
            <pc:sldMk cId="2358562575" sldId="883"/>
            <ac:spMk id="57" creationId="{33D57C84-FA9E-4D54-9E4B-AA4940B2F2A9}"/>
          </ac:spMkLst>
        </pc:spChg>
        <pc:spChg chg="add del mod">
          <ac:chgData name="Bill J. Lewis" userId="986afaa6-5d60-464e-96da-e26bf440b317" providerId="ADAL" clId="{BF7DEA8A-190B-40D2-8446-F8BC4132953E}" dt="2020-06-09T23:34:12.735" v="378" actId="1035"/>
          <ac:spMkLst>
            <pc:docMk/>
            <pc:sldMk cId="2358562575" sldId="883"/>
            <ac:spMk id="73" creationId="{430E7F3D-8C36-4E76-AE6D-701A61058E02}"/>
          </ac:spMkLst>
        </pc:spChg>
        <pc:spChg chg="mod">
          <ac:chgData name="Bill J. Lewis" userId="986afaa6-5d60-464e-96da-e26bf440b317" providerId="ADAL" clId="{BF7DEA8A-190B-40D2-8446-F8BC4132953E}" dt="2020-06-09T23:34:12.735" v="378" actId="1035"/>
          <ac:spMkLst>
            <pc:docMk/>
            <pc:sldMk cId="2358562575" sldId="883"/>
            <ac:spMk id="74" creationId="{E50BD726-181D-41C8-982E-FE0FBD43E64F}"/>
          </ac:spMkLst>
        </pc:spChg>
        <pc:spChg chg="mod">
          <ac:chgData name="Bill J. Lewis" userId="986afaa6-5d60-464e-96da-e26bf440b317" providerId="ADAL" clId="{BF7DEA8A-190B-40D2-8446-F8BC4132953E}" dt="2020-06-09T23:34:12.735" v="378" actId="1035"/>
          <ac:spMkLst>
            <pc:docMk/>
            <pc:sldMk cId="2358562575" sldId="883"/>
            <ac:spMk id="75" creationId="{2AD125FB-3663-4754-91B4-FA3F12DFF1CD}"/>
          </ac:spMkLst>
        </pc:spChg>
        <pc:spChg chg="add mod ord">
          <ac:chgData name="Bill J. Lewis" userId="986afaa6-5d60-464e-96da-e26bf440b317" providerId="ADAL" clId="{BF7DEA8A-190B-40D2-8446-F8BC4132953E}" dt="2020-06-09T23:51:46.565" v="505" actId="167"/>
          <ac:spMkLst>
            <pc:docMk/>
            <pc:sldMk cId="2358562575" sldId="883"/>
            <ac:spMk id="76" creationId="{F0B3936C-E066-4AF0-82FF-2766BF90187E}"/>
          </ac:spMkLst>
        </pc:spChg>
        <pc:spChg chg="add del">
          <ac:chgData name="Bill J. Lewis" userId="986afaa6-5d60-464e-96da-e26bf440b317" providerId="ADAL" clId="{BF7DEA8A-190B-40D2-8446-F8BC4132953E}" dt="2020-06-09T23:51:55.798" v="506" actId="478"/>
          <ac:spMkLst>
            <pc:docMk/>
            <pc:sldMk cId="2358562575" sldId="883"/>
            <ac:spMk id="80" creationId="{679803F2-9B39-4E7C-AB7F-1AC66E32E7F8}"/>
          </ac:spMkLst>
        </pc:spChg>
        <pc:spChg chg="mod ord">
          <ac:chgData name="Bill J. Lewis" userId="986afaa6-5d60-464e-96da-e26bf440b317" providerId="ADAL" clId="{BF7DEA8A-190B-40D2-8446-F8BC4132953E}" dt="2020-06-09T23:48:46.944" v="491" actId="207"/>
          <ac:spMkLst>
            <pc:docMk/>
            <pc:sldMk cId="2358562575" sldId="883"/>
            <ac:spMk id="122" creationId="{BA7D90AA-5883-4D15-A216-37FC00CDE4C5}"/>
          </ac:spMkLst>
        </pc:spChg>
        <pc:spChg chg="mod ord">
          <ac:chgData name="Bill J. Lewis" userId="986afaa6-5d60-464e-96da-e26bf440b317" providerId="ADAL" clId="{BF7DEA8A-190B-40D2-8446-F8BC4132953E}" dt="2020-06-09T23:48:34.539" v="490" actId="167"/>
          <ac:spMkLst>
            <pc:docMk/>
            <pc:sldMk cId="2358562575" sldId="883"/>
            <ac:spMk id="123" creationId="{19219B77-26E9-40A5-909B-1DB9E94886B4}"/>
          </ac:spMkLst>
        </pc:spChg>
      </pc:sldChg>
      <pc:sldChg chg="addSp delSp modSp modAnim">
        <pc:chgData name="Bill J. Lewis" userId="986afaa6-5d60-464e-96da-e26bf440b317" providerId="ADAL" clId="{BF7DEA8A-190B-40D2-8446-F8BC4132953E}" dt="2020-06-10T00:00:18.734" v="517"/>
        <pc:sldMkLst>
          <pc:docMk/>
          <pc:sldMk cId="3907965974" sldId="884"/>
        </pc:sldMkLst>
        <pc:spChg chg="del mod">
          <ac:chgData name="Bill J. Lewis" userId="986afaa6-5d60-464e-96da-e26bf440b317" providerId="ADAL" clId="{BF7DEA8A-190B-40D2-8446-F8BC4132953E}" dt="2020-06-09T16:25:42.398" v="292" actId="478"/>
          <ac:spMkLst>
            <pc:docMk/>
            <pc:sldMk cId="3907965974" sldId="884"/>
            <ac:spMk id="21" creationId="{55D429A7-B568-48A9-AA80-426D02B6D114}"/>
          </ac:spMkLst>
        </pc:spChg>
        <pc:spChg chg="mod">
          <ac:chgData name="Bill J. Lewis" userId="986afaa6-5d60-464e-96da-e26bf440b317" providerId="ADAL" clId="{BF7DEA8A-190B-40D2-8446-F8BC4132953E}" dt="2020-06-09T23:57:48.700" v="515" actId="1036"/>
          <ac:spMkLst>
            <pc:docMk/>
            <pc:sldMk cId="3907965974" sldId="884"/>
            <ac:spMk id="57" creationId="{33D57C84-FA9E-4D54-9E4B-AA4940B2F2A9}"/>
          </ac:spMkLst>
        </pc:spChg>
        <pc:spChg chg="del">
          <ac:chgData name="Bill J. Lewis" userId="986afaa6-5d60-464e-96da-e26bf440b317" providerId="ADAL" clId="{BF7DEA8A-190B-40D2-8446-F8BC4132953E}" dt="2020-06-09T16:25:42.398" v="292" actId="478"/>
          <ac:spMkLst>
            <pc:docMk/>
            <pc:sldMk cId="3907965974" sldId="884"/>
            <ac:spMk id="73" creationId="{430E7F3D-8C36-4E76-AE6D-701A61058E02}"/>
          </ac:spMkLst>
        </pc:spChg>
        <pc:spChg chg="del">
          <ac:chgData name="Bill J. Lewis" userId="986afaa6-5d60-464e-96da-e26bf440b317" providerId="ADAL" clId="{BF7DEA8A-190B-40D2-8446-F8BC4132953E}" dt="2020-06-09T16:25:42.398" v="292" actId="478"/>
          <ac:spMkLst>
            <pc:docMk/>
            <pc:sldMk cId="3907965974" sldId="884"/>
            <ac:spMk id="74" creationId="{E50BD726-181D-41C8-982E-FE0FBD43E64F}"/>
          </ac:spMkLst>
        </pc:spChg>
        <pc:spChg chg="del">
          <ac:chgData name="Bill J. Lewis" userId="986afaa6-5d60-464e-96da-e26bf440b317" providerId="ADAL" clId="{BF7DEA8A-190B-40D2-8446-F8BC4132953E}" dt="2020-06-09T16:25:42.398" v="292" actId="478"/>
          <ac:spMkLst>
            <pc:docMk/>
            <pc:sldMk cId="3907965974" sldId="884"/>
            <ac:spMk id="75" creationId="{2AD125FB-3663-4754-91B4-FA3F12DFF1CD}"/>
          </ac:spMkLst>
        </pc:spChg>
        <pc:spChg chg="mod">
          <ac:chgData name="Bill J. Lewis" userId="986afaa6-5d60-464e-96da-e26bf440b317" providerId="ADAL" clId="{BF7DEA8A-190B-40D2-8446-F8BC4132953E}" dt="2020-06-09T23:38:42.137" v="417" actId="1036"/>
          <ac:spMkLst>
            <pc:docMk/>
            <pc:sldMk cId="3907965974" sldId="884"/>
            <ac:spMk id="80" creationId="{EF5C93C5-B17A-4C1E-9E1D-E373DD041DA6}"/>
          </ac:spMkLst>
        </pc:spChg>
        <pc:spChg chg="mod">
          <ac:chgData name="Bill J. Lewis" userId="986afaa6-5d60-464e-96da-e26bf440b317" providerId="ADAL" clId="{BF7DEA8A-190B-40D2-8446-F8BC4132953E}" dt="2020-06-09T23:38:03.686" v="406" actId="1036"/>
          <ac:spMkLst>
            <pc:docMk/>
            <pc:sldMk cId="3907965974" sldId="884"/>
            <ac:spMk id="81" creationId="{6027AFDE-C838-44B2-ABCA-280B7D265780}"/>
          </ac:spMkLst>
        </pc:spChg>
        <pc:spChg chg="mod">
          <ac:chgData name="Bill J. Lewis" userId="986afaa6-5d60-464e-96da-e26bf440b317" providerId="ADAL" clId="{BF7DEA8A-190B-40D2-8446-F8BC4132953E}" dt="2020-06-09T23:37:30.320" v="399" actId="1036"/>
          <ac:spMkLst>
            <pc:docMk/>
            <pc:sldMk cId="3907965974" sldId="884"/>
            <ac:spMk id="82" creationId="{DBB087F3-3CDE-43B5-86AB-D83E73D29343}"/>
          </ac:spMkLst>
        </pc:spChg>
        <pc:spChg chg="mod">
          <ac:chgData name="Bill J. Lewis" userId="986afaa6-5d60-464e-96da-e26bf440b317" providerId="ADAL" clId="{BF7DEA8A-190B-40D2-8446-F8BC4132953E}" dt="2020-06-09T23:41:19.839" v="436" actId="1036"/>
          <ac:spMkLst>
            <pc:docMk/>
            <pc:sldMk cId="3907965974" sldId="884"/>
            <ac:spMk id="84" creationId="{81C6EC47-DC12-4DB3-B096-041FC469E7E1}"/>
          </ac:spMkLst>
        </pc:spChg>
        <pc:spChg chg="mod">
          <ac:chgData name="Bill J. Lewis" userId="986afaa6-5d60-464e-96da-e26bf440b317" providerId="ADAL" clId="{BF7DEA8A-190B-40D2-8446-F8BC4132953E}" dt="2020-06-09T23:29:28.831" v="302" actId="20577"/>
          <ac:spMkLst>
            <pc:docMk/>
            <pc:sldMk cId="3907965974" sldId="884"/>
            <ac:spMk id="90" creationId="{93C69F04-351F-44DD-ADA1-C748C90022A0}"/>
          </ac:spMkLst>
        </pc:spChg>
        <pc:spChg chg="mod">
          <ac:chgData name="Bill J. Lewis" userId="986afaa6-5d60-464e-96da-e26bf440b317" providerId="ADAL" clId="{BF7DEA8A-190B-40D2-8446-F8BC4132953E}" dt="2020-06-09T23:29:37.306" v="303" actId="20577"/>
          <ac:spMkLst>
            <pc:docMk/>
            <pc:sldMk cId="3907965974" sldId="884"/>
            <ac:spMk id="91" creationId="{0FFD0EDD-1925-4AB6-8406-B453D45D61AA}"/>
          </ac:spMkLst>
        </pc:spChg>
        <pc:spChg chg="mod">
          <ac:chgData name="Bill J. Lewis" userId="986afaa6-5d60-464e-96da-e26bf440b317" providerId="ADAL" clId="{BF7DEA8A-190B-40D2-8446-F8BC4132953E}" dt="2020-06-09T23:41:34.053" v="437" actId="1036"/>
          <ac:spMkLst>
            <pc:docMk/>
            <pc:sldMk cId="3907965974" sldId="884"/>
            <ac:spMk id="92" creationId="{D6F92605-2854-495C-BC9A-113E781A7823}"/>
          </ac:spMkLst>
        </pc:spChg>
        <pc:spChg chg="mod">
          <ac:chgData name="Bill J. Lewis" userId="986afaa6-5d60-464e-96da-e26bf440b317" providerId="ADAL" clId="{BF7DEA8A-190B-40D2-8446-F8BC4132953E}" dt="2020-06-09T23:29:50.896" v="304" actId="20577"/>
          <ac:spMkLst>
            <pc:docMk/>
            <pc:sldMk cId="3907965974" sldId="884"/>
            <ac:spMk id="93" creationId="{241D671C-498B-4E7E-8D7B-C699B04509DF}"/>
          </ac:spMkLst>
        </pc:spChg>
        <pc:spChg chg="mod">
          <ac:chgData name="Bill J. Lewis" userId="986afaa6-5d60-464e-96da-e26bf440b317" providerId="ADAL" clId="{BF7DEA8A-190B-40D2-8446-F8BC4132953E}" dt="2020-06-09T23:30:01.922" v="306" actId="20577"/>
          <ac:spMkLst>
            <pc:docMk/>
            <pc:sldMk cId="3907965974" sldId="884"/>
            <ac:spMk id="95" creationId="{5ECBABEC-AD62-4D36-BF0C-AD5F3F842391}"/>
          </ac:spMkLst>
        </pc:spChg>
        <pc:spChg chg="mod">
          <ac:chgData name="Bill J. Lewis" userId="986afaa6-5d60-464e-96da-e26bf440b317" providerId="ADAL" clId="{BF7DEA8A-190B-40D2-8446-F8BC4132953E}" dt="2020-06-09T23:30:05.908" v="307" actId="20577"/>
          <ac:spMkLst>
            <pc:docMk/>
            <pc:sldMk cId="3907965974" sldId="884"/>
            <ac:spMk id="96" creationId="{8C033A48-B6CD-4667-AB51-F60CCE26C3F3}"/>
          </ac:spMkLst>
        </pc:spChg>
        <pc:spChg chg="add del mod">
          <ac:chgData name="Bill J. Lewis" userId="986afaa6-5d60-464e-96da-e26bf440b317" providerId="ADAL" clId="{BF7DEA8A-190B-40D2-8446-F8BC4132953E}" dt="2020-06-09T23:35:08.031" v="381" actId="478"/>
          <ac:spMkLst>
            <pc:docMk/>
            <pc:sldMk cId="3907965974" sldId="884"/>
            <ac:spMk id="122" creationId="{798DE82A-B01B-40B1-B585-C6468E28EA1A}"/>
          </ac:spMkLst>
        </pc:spChg>
        <pc:spChg chg="add del mod">
          <ac:chgData name="Bill J. Lewis" userId="986afaa6-5d60-464e-96da-e26bf440b317" providerId="ADAL" clId="{BF7DEA8A-190B-40D2-8446-F8BC4132953E}" dt="2020-06-09T23:35:08.031" v="381" actId="478"/>
          <ac:spMkLst>
            <pc:docMk/>
            <pc:sldMk cId="3907965974" sldId="884"/>
            <ac:spMk id="123" creationId="{3CA99F15-B0C7-4097-9026-4844033596B8}"/>
          </ac:spMkLst>
        </pc:spChg>
        <pc:spChg chg="add del mod">
          <ac:chgData name="Bill J. Lewis" userId="986afaa6-5d60-464e-96da-e26bf440b317" providerId="ADAL" clId="{BF7DEA8A-190B-40D2-8446-F8BC4132953E}" dt="2020-06-09T23:35:08.031" v="381" actId="478"/>
          <ac:spMkLst>
            <pc:docMk/>
            <pc:sldMk cId="3907965974" sldId="884"/>
            <ac:spMk id="135" creationId="{027586E1-98F6-492C-ADF5-97D16F049F45}"/>
          </ac:spMkLst>
        </pc:spChg>
        <pc:spChg chg="add del mod">
          <ac:chgData name="Bill J. Lewis" userId="986afaa6-5d60-464e-96da-e26bf440b317" providerId="ADAL" clId="{BF7DEA8A-190B-40D2-8446-F8BC4132953E}" dt="2020-06-09T23:35:08.031" v="381" actId="478"/>
          <ac:spMkLst>
            <pc:docMk/>
            <pc:sldMk cId="3907965974" sldId="884"/>
            <ac:spMk id="140" creationId="{43DFD19B-9332-45CD-A206-3C2881D1C566}"/>
          </ac:spMkLst>
        </pc:spChg>
        <pc:spChg chg="add mod">
          <ac:chgData name="Bill J. Lewis" userId="986afaa6-5d60-464e-96da-e26bf440b317" providerId="ADAL" clId="{BF7DEA8A-190B-40D2-8446-F8BC4132953E}" dt="2020-06-09T23:42:13.793" v="438" actId="1076"/>
          <ac:spMkLst>
            <pc:docMk/>
            <pc:sldMk cId="3907965974" sldId="884"/>
            <ac:spMk id="141" creationId="{09D09F8D-4506-4B43-AA19-1A9F6DF6EC5E}"/>
          </ac:spMkLst>
        </pc:spChg>
        <pc:spChg chg="add mod">
          <ac:chgData name="Bill J. Lewis" userId="986afaa6-5d60-464e-96da-e26bf440b317" providerId="ADAL" clId="{BF7DEA8A-190B-40D2-8446-F8BC4132953E}" dt="2020-06-09T23:53:55.520" v="509" actId="6549"/>
          <ac:spMkLst>
            <pc:docMk/>
            <pc:sldMk cId="3907965974" sldId="884"/>
            <ac:spMk id="142" creationId="{F188F6DE-52D5-465E-821F-D366954905BB}"/>
          </ac:spMkLst>
        </pc:spChg>
        <pc:spChg chg="add">
          <ac:chgData name="Bill J. Lewis" userId="986afaa6-5d60-464e-96da-e26bf440b317" providerId="ADAL" clId="{BF7DEA8A-190B-40D2-8446-F8BC4132953E}" dt="2020-06-09T23:35:08.683" v="382"/>
          <ac:spMkLst>
            <pc:docMk/>
            <pc:sldMk cId="3907965974" sldId="884"/>
            <ac:spMk id="143" creationId="{C6B79E5F-2009-4863-A59D-8B081549BF29}"/>
          </ac:spMkLst>
        </pc:spChg>
        <pc:spChg chg="add">
          <ac:chgData name="Bill J. Lewis" userId="986afaa6-5d60-464e-96da-e26bf440b317" providerId="ADAL" clId="{BF7DEA8A-190B-40D2-8446-F8BC4132953E}" dt="2020-06-09T23:35:08.683" v="382"/>
          <ac:spMkLst>
            <pc:docMk/>
            <pc:sldMk cId="3907965974" sldId="884"/>
            <ac:spMk id="144" creationId="{086E886F-7FF3-4B39-93AD-E97775736FFD}"/>
          </ac:spMkLst>
        </pc:spChg>
        <pc:spChg chg="add">
          <ac:chgData name="Bill J. Lewis" userId="986afaa6-5d60-464e-96da-e26bf440b317" providerId="ADAL" clId="{BF7DEA8A-190B-40D2-8446-F8BC4132953E}" dt="2020-06-09T23:35:08.683" v="382"/>
          <ac:spMkLst>
            <pc:docMk/>
            <pc:sldMk cId="3907965974" sldId="884"/>
            <ac:spMk id="145" creationId="{BE135272-FD40-4B14-87F9-E852354F97BD}"/>
          </ac:spMkLst>
        </pc:spChg>
        <pc:cxnChg chg="add del mod">
          <ac:chgData name="Bill J. Lewis" userId="986afaa6-5d60-464e-96da-e26bf440b317" providerId="ADAL" clId="{BF7DEA8A-190B-40D2-8446-F8BC4132953E}" dt="2020-06-09T23:44:23.075" v="455" actId="478"/>
          <ac:cxnSpMkLst>
            <pc:docMk/>
            <pc:sldMk cId="3907965974" sldId="884"/>
            <ac:cxnSpMk id="6" creationId="{A5B5F551-AC2F-4B9A-B919-01B4C5294C77}"/>
          </ac:cxnSpMkLst>
        </pc:cxnChg>
        <pc:cxnChg chg="add del mod">
          <ac:chgData name="Bill J. Lewis" userId="986afaa6-5d60-464e-96da-e26bf440b317" providerId="ADAL" clId="{BF7DEA8A-190B-40D2-8446-F8BC4132953E}" dt="2020-06-09T23:44:25.132" v="456" actId="478"/>
          <ac:cxnSpMkLst>
            <pc:docMk/>
            <pc:sldMk cId="3907965974" sldId="884"/>
            <ac:cxnSpMk id="8" creationId="{042D089C-9E18-4984-8CBA-B7F31946624E}"/>
          </ac:cxnSpMkLst>
        </pc:cxnChg>
        <pc:cxnChg chg="add del mod">
          <ac:chgData name="Bill J. Lewis" userId="986afaa6-5d60-464e-96da-e26bf440b317" providerId="ADAL" clId="{BF7DEA8A-190B-40D2-8446-F8BC4132953E}" dt="2020-06-09T23:44:27.074" v="457" actId="478"/>
          <ac:cxnSpMkLst>
            <pc:docMk/>
            <pc:sldMk cId="3907965974" sldId="884"/>
            <ac:cxnSpMk id="11" creationId="{1A75E6BD-CAAF-4EE8-AD79-EF7B2DFAAAF0}"/>
          </ac:cxnSpMkLst>
        </pc:cxnChg>
        <pc:cxnChg chg="add del mod">
          <ac:chgData name="Bill J. Lewis" userId="986afaa6-5d60-464e-96da-e26bf440b317" providerId="ADAL" clId="{BF7DEA8A-190B-40D2-8446-F8BC4132953E}" dt="2020-06-09T23:44:28.826" v="458" actId="478"/>
          <ac:cxnSpMkLst>
            <pc:docMk/>
            <pc:sldMk cId="3907965974" sldId="884"/>
            <ac:cxnSpMk id="13" creationId="{59C845AB-C179-4199-A1B9-D6905DDB54BC}"/>
          </ac:cxnSpMkLst>
        </pc:cxnChg>
      </pc:sldChg>
      <pc:sldChg chg="addSp delSp modSp modAnim">
        <pc:chgData name="Bill J. Lewis" userId="986afaa6-5d60-464e-96da-e26bf440b317" providerId="ADAL" clId="{BF7DEA8A-190B-40D2-8446-F8BC4132953E}" dt="2020-06-09T23:55:23.075" v="512"/>
        <pc:sldMkLst>
          <pc:docMk/>
          <pc:sldMk cId="826046922" sldId="885"/>
        </pc:sldMkLst>
        <pc:spChg chg="del mod">
          <ac:chgData name="Bill J. Lewis" userId="986afaa6-5d60-464e-96da-e26bf440b317" providerId="ADAL" clId="{BF7DEA8A-190B-40D2-8446-F8BC4132953E}" dt="2020-06-09T23:35:22.412" v="383" actId="478"/>
          <ac:spMkLst>
            <pc:docMk/>
            <pc:sldMk cId="826046922" sldId="885"/>
            <ac:spMk id="21" creationId="{55D429A7-B568-48A9-AA80-426D02B6D114}"/>
          </ac:spMkLst>
        </pc:spChg>
        <pc:spChg chg="mod">
          <ac:chgData name="Bill J. Lewis" userId="986afaa6-5d60-464e-96da-e26bf440b317" providerId="ADAL" clId="{BF7DEA8A-190B-40D2-8446-F8BC4132953E}" dt="2020-06-09T23:45:36.239" v="473" actId="20577"/>
          <ac:spMkLst>
            <pc:docMk/>
            <pc:sldMk cId="826046922" sldId="885"/>
            <ac:spMk id="57" creationId="{33D57C84-FA9E-4D54-9E4B-AA4940B2F2A9}"/>
          </ac:spMkLst>
        </pc:spChg>
        <pc:spChg chg="add mod">
          <ac:chgData name="Bill J. Lewis" userId="986afaa6-5d60-464e-96da-e26bf440b317" providerId="ADAL" clId="{BF7DEA8A-190B-40D2-8446-F8BC4132953E}" dt="2020-06-09T23:39:45.577" v="423" actId="14100"/>
          <ac:spMkLst>
            <pc:docMk/>
            <pc:sldMk cId="826046922" sldId="885"/>
            <ac:spMk id="67" creationId="{4156C42F-A856-46FB-ACE2-2AFCFC9D6B73}"/>
          </ac:spMkLst>
        </pc:spChg>
        <pc:spChg chg="mod">
          <ac:chgData name="Bill J. Lewis" userId="986afaa6-5d60-464e-96da-e26bf440b317" providerId="ADAL" clId="{BF7DEA8A-190B-40D2-8446-F8BC4132953E}" dt="2020-06-09T23:42:50.434" v="442" actId="20577"/>
          <ac:spMkLst>
            <pc:docMk/>
            <pc:sldMk cId="826046922" sldId="885"/>
            <ac:spMk id="69" creationId="{B699EB88-AE73-4E6F-BFC9-70C2501BE6A3}"/>
          </ac:spMkLst>
        </pc:spChg>
        <pc:spChg chg="mod">
          <ac:chgData name="Bill J. Lewis" userId="986afaa6-5d60-464e-96da-e26bf440b317" providerId="ADAL" clId="{BF7DEA8A-190B-40D2-8446-F8BC4132953E}" dt="2020-06-09T23:42:54.360" v="443" actId="20577"/>
          <ac:spMkLst>
            <pc:docMk/>
            <pc:sldMk cId="826046922" sldId="885"/>
            <ac:spMk id="70" creationId="{CD623946-CE82-482A-9C9E-3663A9CF1910}"/>
          </ac:spMkLst>
        </pc:spChg>
        <pc:spChg chg="mod">
          <ac:chgData name="Bill J. Lewis" userId="986afaa6-5d60-464e-96da-e26bf440b317" providerId="ADAL" clId="{BF7DEA8A-190B-40D2-8446-F8BC4132953E}" dt="2020-06-09T23:43:06.484" v="445" actId="20577"/>
          <ac:spMkLst>
            <pc:docMk/>
            <pc:sldMk cId="826046922" sldId="885"/>
            <ac:spMk id="71" creationId="{F3716658-5681-4856-931F-C576B3BBC5AF}"/>
          </ac:spMkLst>
        </pc:spChg>
        <pc:spChg chg="mod">
          <ac:chgData name="Bill J. Lewis" userId="986afaa6-5d60-464e-96da-e26bf440b317" providerId="ADAL" clId="{BF7DEA8A-190B-40D2-8446-F8BC4132953E}" dt="2020-06-09T23:43:02.260" v="444" actId="20577"/>
          <ac:spMkLst>
            <pc:docMk/>
            <pc:sldMk cId="826046922" sldId="885"/>
            <ac:spMk id="72" creationId="{0F38D879-F624-48B3-8564-08C70B3FFECF}"/>
          </ac:spMkLst>
        </pc:spChg>
        <pc:spChg chg="del">
          <ac:chgData name="Bill J. Lewis" userId="986afaa6-5d60-464e-96da-e26bf440b317" providerId="ADAL" clId="{BF7DEA8A-190B-40D2-8446-F8BC4132953E}" dt="2020-06-09T23:35:22.412" v="383" actId="478"/>
          <ac:spMkLst>
            <pc:docMk/>
            <pc:sldMk cId="826046922" sldId="885"/>
            <ac:spMk id="73" creationId="{430E7F3D-8C36-4E76-AE6D-701A61058E02}"/>
          </ac:spMkLst>
        </pc:spChg>
        <pc:spChg chg="del">
          <ac:chgData name="Bill J. Lewis" userId="986afaa6-5d60-464e-96da-e26bf440b317" providerId="ADAL" clId="{BF7DEA8A-190B-40D2-8446-F8BC4132953E}" dt="2020-06-09T23:35:22.412" v="383" actId="478"/>
          <ac:spMkLst>
            <pc:docMk/>
            <pc:sldMk cId="826046922" sldId="885"/>
            <ac:spMk id="74" creationId="{E50BD726-181D-41C8-982E-FE0FBD43E64F}"/>
          </ac:spMkLst>
        </pc:spChg>
        <pc:spChg chg="del">
          <ac:chgData name="Bill J. Lewis" userId="986afaa6-5d60-464e-96da-e26bf440b317" providerId="ADAL" clId="{BF7DEA8A-190B-40D2-8446-F8BC4132953E}" dt="2020-06-09T23:35:22.412" v="383" actId="478"/>
          <ac:spMkLst>
            <pc:docMk/>
            <pc:sldMk cId="826046922" sldId="885"/>
            <ac:spMk id="75" creationId="{2AD125FB-3663-4754-91B4-FA3F12DFF1CD}"/>
          </ac:spMkLst>
        </pc:spChg>
        <pc:spChg chg="mod">
          <ac:chgData name="Bill J. Lewis" userId="986afaa6-5d60-464e-96da-e26bf440b317" providerId="ADAL" clId="{BF7DEA8A-190B-40D2-8446-F8BC4132953E}" dt="2020-06-09T23:42:45.114" v="441" actId="20577"/>
          <ac:spMkLst>
            <pc:docMk/>
            <pc:sldMk cId="826046922" sldId="885"/>
            <ac:spMk id="80" creationId="{EF5C93C5-B17A-4C1E-9E1D-E373DD041DA6}"/>
          </ac:spMkLst>
        </pc:spChg>
        <pc:spChg chg="mod">
          <ac:chgData name="Bill J. Lewis" userId="986afaa6-5d60-464e-96da-e26bf440b317" providerId="ADAL" clId="{BF7DEA8A-190B-40D2-8446-F8BC4132953E}" dt="2020-06-09T23:39:39.120" v="422" actId="1036"/>
          <ac:spMkLst>
            <pc:docMk/>
            <pc:sldMk cId="826046922" sldId="885"/>
            <ac:spMk id="81" creationId="{6027AFDE-C838-44B2-ABCA-280B7D265780}"/>
          </ac:spMkLst>
        </pc:spChg>
        <pc:spChg chg="mod">
          <ac:chgData name="Bill J. Lewis" userId="986afaa6-5d60-464e-96da-e26bf440b317" providerId="ADAL" clId="{BF7DEA8A-190B-40D2-8446-F8BC4132953E}" dt="2020-06-09T23:39:31.150" v="421" actId="1036"/>
          <ac:spMkLst>
            <pc:docMk/>
            <pc:sldMk cId="826046922" sldId="885"/>
            <ac:spMk id="82" creationId="{DBB087F3-3CDE-43B5-86AB-D83E73D29343}"/>
          </ac:spMkLst>
        </pc:spChg>
        <pc:spChg chg="mod">
          <ac:chgData name="Bill J. Lewis" userId="986afaa6-5d60-464e-96da-e26bf440b317" providerId="ADAL" clId="{BF7DEA8A-190B-40D2-8446-F8BC4132953E}" dt="2020-06-09T23:39:20.648" v="420" actId="1036"/>
          <ac:spMkLst>
            <pc:docMk/>
            <pc:sldMk cId="826046922" sldId="885"/>
            <ac:spMk id="84" creationId="{81C6EC47-DC12-4DB3-B096-041FC469E7E1}"/>
          </ac:spMkLst>
        </pc:spChg>
        <pc:spChg chg="add">
          <ac:chgData name="Bill J. Lewis" userId="986afaa6-5d60-464e-96da-e26bf440b317" providerId="ADAL" clId="{BF7DEA8A-190B-40D2-8446-F8BC4132953E}" dt="2020-06-09T23:35:22.997" v="384"/>
          <ac:spMkLst>
            <pc:docMk/>
            <pc:sldMk cId="826046922" sldId="885"/>
            <ac:spMk id="88" creationId="{F5C17CBE-CCF6-4EBE-A9A7-109B3F29DCDF}"/>
          </ac:spMkLst>
        </pc:spChg>
        <pc:spChg chg="add">
          <ac:chgData name="Bill J. Lewis" userId="986afaa6-5d60-464e-96da-e26bf440b317" providerId="ADAL" clId="{BF7DEA8A-190B-40D2-8446-F8BC4132953E}" dt="2020-06-09T23:35:22.997" v="384"/>
          <ac:spMkLst>
            <pc:docMk/>
            <pc:sldMk cId="826046922" sldId="885"/>
            <ac:spMk id="90" creationId="{DD430ADE-6205-4FA9-8765-3EF0F31C5D2B}"/>
          </ac:spMkLst>
        </pc:spChg>
        <pc:spChg chg="add">
          <ac:chgData name="Bill J. Lewis" userId="986afaa6-5d60-464e-96da-e26bf440b317" providerId="ADAL" clId="{BF7DEA8A-190B-40D2-8446-F8BC4132953E}" dt="2020-06-09T23:35:22.997" v="384"/>
          <ac:spMkLst>
            <pc:docMk/>
            <pc:sldMk cId="826046922" sldId="885"/>
            <ac:spMk id="91" creationId="{8A4824BF-4C41-497D-A97B-84ACAE9CC100}"/>
          </ac:spMkLst>
        </pc:spChg>
        <pc:spChg chg="mod">
          <ac:chgData name="Bill J. Lewis" userId="986afaa6-5d60-464e-96da-e26bf440b317" providerId="ADAL" clId="{BF7DEA8A-190B-40D2-8446-F8BC4132953E}" dt="2020-06-09T23:43:10.582" v="446" actId="20577"/>
          <ac:spMkLst>
            <pc:docMk/>
            <pc:sldMk cId="826046922" sldId="885"/>
            <ac:spMk id="97" creationId="{8CC3DCD7-8F3E-4194-AF79-61DC03722886}"/>
          </ac:spMkLst>
        </pc:spChg>
        <pc:spChg chg="mod">
          <ac:chgData name="Bill J. Lewis" userId="986afaa6-5d60-464e-96da-e26bf440b317" providerId="ADAL" clId="{BF7DEA8A-190B-40D2-8446-F8BC4132953E}" dt="2020-06-09T23:43:14.320" v="447" actId="20577"/>
          <ac:spMkLst>
            <pc:docMk/>
            <pc:sldMk cId="826046922" sldId="885"/>
            <ac:spMk id="98" creationId="{868D1B18-67F9-4A1B-8F12-75DDA84A7A4C}"/>
          </ac:spMkLst>
        </pc:spChg>
        <pc:spChg chg="add">
          <ac:chgData name="Bill J. Lewis" userId="986afaa6-5d60-464e-96da-e26bf440b317" providerId="ADAL" clId="{BF7DEA8A-190B-40D2-8446-F8BC4132953E}" dt="2020-06-09T23:42:24.955" v="440"/>
          <ac:spMkLst>
            <pc:docMk/>
            <pc:sldMk cId="826046922" sldId="885"/>
            <ac:spMk id="99" creationId="{02549A9D-8F7A-4E0D-B597-883CA4D2E58A}"/>
          </ac:spMkLst>
        </pc:spChg>
        <pc:cxnChg chg="add del">
          <ac:chgData name="Bill J. Lewis" userId="986afaa6-5d60-464e-96da-e26bf440b317" providerId="ADAL" clId="{BF7DEA8A-190B-40D2-8446-F8BC4132953E}" dt="2020-06-09T23:44:33.249" v="459" actId="478"/>
          <ac:cxnSpMkLst>
            <pc:docMk/>
            <pc:sldMk cId="826046922" sldId="885"/>
            <ac:cxnSpMk id="92" creationId="{42F0477F-0071-47DF-9346-94BA0B2BCABE}"/>
          </ac:cxnSpMkLst>
        </pc:cxnChg>
        <pc:cxnChg chg="add del">
          <ac:chgData name="Bill J. Lewis" userId="986afaa6-5d60-464e-96da-e26bf440b317" providerId="ADAL" clId="{BF7DEA8A-190B-40D2-8446-F8BC4132953E}" dt="2020-06-09T23:44:35.396" v="460" actId="478"/>
          <ac:cxnSpMkLst>
            <pc:docMk/>
            <pc:sldMk cId="826046922" sldId="885"/>
            <ac:cxnSpMk id="93" creationId="{19D5A516-8FEB-46BB-B28D-129DEE6E200E}"/>
          </ac:cxnSpMkLst>
        </pc:cxnChg>
        <pc:cxnChg chg="add del">
          <ac:chgData name="Bill J. Lewis" userId="986afaa6-5d60-464e-96da-e26bf440b317" providerId="ADAL" clId="{BF7DEA8A-190B-40D2-8446-F8BC4132953E}" dt="2020-06-09T23:44:37.142" v="461" actId="478"/>
          <ac:cxnSpMkLst>
            <pc:docMk/>
            <pc:sldMk cId="826046922" sldId="885"/>
            <ac:cxnSpMk id="95" creationId="{0198DCCC-EA0C-4791-94CF-E581FDB4FCAD}"/>
          </ac:cxnSpMkLst>
        </pc:cxnChg>
        <pc:cxnChg chg="add del">
          <ac:chgData name="Bill J. Lewis" userId="986afaa6-5d60-464e-96da-e26bf440b317" providerId="ADAL" clId="{BF7DEA8A-190B-40D2-8446-F8BC4132953E}" dt="2020-06-09T23:44:38.882" v="462" actId="478"/>
          <ac:cxnSpMkLst>
            <pc:docMk/>
            <pc:sldMk cId="826046922" sldId="885"/>
            <ac:cxnSpMk id="96" creationId="{70326758-26E0-478F-9C0B-A29226BC7823}"/>
          </ac:cxnSpMkLst>
        </pc:cxnChg>
      </pc:sldChg>
      <pc:sldChg chg="addSp delSp modSp modAnim">
        <pc:chgData name="Bill J. Lewis" userId="986afaa6-5d60-464e-96da-e26bf440b317" providerId="ADAL" clId="{BF7DEA8A-190B-40D2-8446-F8BC4132953E}" dt="2020-06-09T23:55:35.527" v="513"/>
        <pc:sldMkLst>
          <pc:docMk/>
          <pc:sldMk cId="871950666" sldId="886"/>
        </pc:sldMkLst>
        <pc:spChg chg="del mod">
          <ac:chgData name="Bill J. Lewis" userId="986afaa6-5d60-464e-96da-e26bf440b317" providerId="ADAL" clId="{BF7DEA8A-190B-40D2-8446-F8BC4132953E}" dt="2020-06-09T23:35:39.518" v="387" actId="478"/>
          <ac:spMkLst>
            <pc:docMk/>
            <pc:sldMk cId="871950666" sldId="886"/>
            <ac:spMk id="21" creationId="{55D429A7-B568-48A9-AA80-426D02B6D114}"/>
          </ac:spMkLst>
        </pc:spChg>
        <pc:spChg chg="mod">
          <ac:chgData name="Bill J. Lewis" userId="986afaa6-5d60-464e-96da-e26bf440b317" providerId="ADAL" clId="{BF7DEA8A-190B-40D2-8446-F8BC4132953E}" dt="2020-06-09T23:45:50.989" v="480" actId="20577"/>
          <ac:spMkLst>
            <pc:docMk/>
            <pc:sldMk cId="871950666" sldId="886"/>
            <ac:spMk id="57" creationId="{33D57C84-FA9E-4D54-9E4B-AA4940B2F2A9}"/>
          </ac:spMkLst>
        </pc:spChg>
        <pc:spChg chg="del mod">
          <ac:chgData name="Bill J. Lewis" userId="986afaa6-5d60-464e-96da-e26bf440b317" providerId="ADAL" clId="{BF7DEA8A-190B-40D2-8446-F8BC4132953E}" dt="2020-06-09T23:35:39.518" v="387" actId="478"/>
          <ac:spMkLst>
            <pc:docMk/>
            <pc:sldMk cId="871950666" sldId="886"/>
            <ac:spMk id="73" creationId="{430E7F3D-8C36-4E76-AE6D-701A61058E02}"/>
          </ac:spMkLst>
        </pc:spChg>
        <pc:spChg chg="del mod">
          <ac:chgData name="Bill J. Lewis" userId="986afaa6-5d60-464e-96da-e26bf440b317" providerId="ADAL" clId="{BF7DEA8A-190B-40D2-8446-F8BC4132953E}" dt="2020-06-09T23:35:39.518" v="387" actId="478"/>
          <ac:spMkLst>
            <pc:docMk/>
            <pc:sldMk cId="871950666" sldId="886"/>
            <ac:spMk id="74" creationId="{E50BD726-181D-41C8-982E-FE0FBD43E64F}"/>
          </ac:spMkLst>
        </pc:spChg>
        <pc:spChg chg="del mod">
          <ac:chgData name="Bill J. Lewis" userId="986afaa6-5d60-464e-96da-e26bf440b317" providerId="ADAL" clId="{BF7DEA8A-190B-40D2-8446-F8BC4132953E}" dt="2020-06-09T23:35:39.518" v="387" actId="478"/>
          <ac:spMkLst>
            <pc:docMk/>
            <pc:sldMk cId="871950666" sldId="886"/>
            <ac:spMk id="75" creationId="{2AD125FB-3663-4754-91B4-FA3F12DFF1CD}"/>
          </ac:spMkLst>
        </pc:spChg>
        <pc:spChg chg="mod">
          <ac:chgData name="Bill J. Lewis" userId="986afaa6-5d60-464e-96da-e26bf440b317" providerId="ADAL" clId="{BF7DEA8A-190B-40D2-8446-F8BC4132953E}" dt="2020-06-09T23:44:06.734" v="454" actId="20577"/>
          <ac:spMkLst>
            <pc:docMk/>
            <pc:sldMk cId="871950666" sldId="886"/>
            <ac:spMk id="80" creationId="{EF5C93C5-B17A-4C1E-9E1D-E373DD041DA6}"/>
          </ac:spMkLst>
        </pc:spChg>
        <pc:spChg chg="mod">
          <ac:chgData name="Bill J. Lewis" userId="986afaa6-5d60-464e-96da-e26bf440b317" providerId="ADAL" clId="{BF7DEA8A-190B-40D2-8446-F8BC4132953E}" dt="2020-06-09T23:40:33.203" v="432" actId="1036"/>
          <ac:spMkLst>
            <pc:docMk/>
            <pc:sldMk cId="871950666" sldId="886"/>
            <ac:spMk id="81" creationId="{6027AFDE-C838-44B2-ABCA-280B7D265780}"/>
          </ac:spMkLst>
        </pc:spChg>
        <pc:spChg chg="mod">
          <ac:chgData name="Bill J. Lewis" userId="986afaa6-5d60-464e-96da-e26bf440b317" providerId="ADAL" clId="{BF7DEA8A-190B-40D2-8446-F8BC4132953E}" dt="2020-06-09T23:40:20.241" v="430" actId="1036"/>
          <ac:spMkLst>
            <pc:docMk/>
            <pc:sldMk cId="871950666" sldId="886"/>
            <ac:spMk id="82" creationId="{DBB087F3-3CDE-43B5-86AB-D83E73D29343}"/>
          </ac:spMkLst>
        </pc:spChg>
        <pc:spChg chg="mod">
          <ac:chgData name="Bill J. Lewis" userId="986afaa6-5d60-464e-96da-e26bf440b317" providerId="ADAL" clId="{BF7DEA8A-190B-40D2-8446-F8BC4132953E}" dt="2020-06-09T23:40:08.387" v="428" actId="1036"/>
          <ac:spMkLst>
            <pc:docMk/>
            <pc:sldMk cId="871950666" sldId="886"/>
            <ac:spMk id="84" creationId="{81C6EC47-DC12-4DB3-B096-041FC469E7E1}"/>
          </ac:spMkLst>
        </pc:spChg>
        <pc:spChg chg="add mod">
          <ac:chgData name="Bill J. Lewis" userId="986afaa6-5d60-464e-96da-e26bf440b317" providerId="ADAL" clId="{BF7DEA8A-190B-40D2-8446-F8BC4132953E}" dt="2020-06-09T23:40:39.376" v="433" actId="14100"/>
          <ac:spMkLst>
            <pc:docMk/>
            <pc:sldMk cId="871950666" sldId="886"/>
            <ac:spMk id="88" creationId="{AB50C948-DB52-415A-9848-D869E02F689F}"/>
          </ac:spMkLst>
        </pc:spChg>
        <pc:spChg chg="add">
          <ac:chgData name="Bill J. Lewis" userId="986afaa6-5d60-464e-96da-e26bf440b317" providerId="ADAL" clId="{BF7DEA8A-190B-40D2-8446-F8BC4132953E}" dt="2020-06-09T23:35:40.662" v="388"/>
          <ac:spMkLst>
            <pc:docMk/>
            <pc:sldMk cId="871950666" sldId="886"/>
            <ac:spMk id="90" creationId="{16422ABA-6C8F-4AD7-8AF8-F37A8003E848}"/>
          </ac:spMkLst>
        </pc:spChg>
        <pc:spChg chg="add">
          <ac:chgData name="Bill J. Lewis" userId="986afaa6-5d60-464e-96da-e26bf440b317" providerId="ADAL" clId="{BF7DEA8A-190B-40D2-8446-F8BC4132953E}" dt="2020-06-09T23:35:40.662" v="388"/>
          <ac:spMkLst>
            <pc:docMk/>
            <pc:sldMk cId="871950666" sldId="886"/>
            <ac:spMk id="91" creationId="{FA278CF4-21FA-4ACC-93A7-AF36876E3B07}"/>
          </ac:spMkLst>
        </pc:spChg>
        <pc:spChg chg="add">
          <ac:chgData name="Bill J. Lewis" userId="986afaa6-5d60-464e-96da-e26bf440b317" providerId="ADAL" clId="{BF7DEA8A-190B-40D2-8446-F8BC4132953E}" dt="2020-06-09T23:35:40.662" v="388"/>
          <ac:spMkLst>
            <pc:docMk/>
            <pc:sldMk cId="871950666" sldId="886"/>
            <ac:spMk id="92" creationId="{FEBD52A3-4FDD-4F11-BC76-A131ACEAF55C}"/>
          </ac:spMkLst>
        </pc:spChg>
        <pc:spChg chg="mod">
          <ac:chgData name="Bill J. Lewis" userId="986afaa6-5d60-464e-96da-e26bf440b317" providerId="ADAL" clId="{BF7DEA8A-190B-40D2-8446-F8BC4132953E}" dt="2020-06-09T23:43:32.478" v="448" actId="20577"/>
          <ac:spMkLst>
            <pc:docMk/>
            <pc:sldMk cId="871950666" sldId="886"/>
            <ac:spMk id="100" creationId="{B615B49D-0349-420A-974F-FBD190D5C2DC}"/>
          </ac:spMkLst>
        </pc:spChg>
        <pc:spChg chg="mod">
          <ac:chgData name="Bill J. Lewis" userId="986afaa6-5d60-464e-96da-e26bf440b317" providerId="ADAL" clId="{BF7DEA8A-190B-40D2-8446-F8BC4132953E}" dt="2020-06-09T23:43:36.970" v="449" actId="20577"/>
          <ac:spMkLst>
            <pc:docMk/>
            <pc:sldMk cId="871950666" sldId="886"/>
            <ac:spMk id="101" creationId="{AD86BD18-D4D1-46E7-8360-945E8368CEC2}"/>
          </ac:spMkLst>
        </pc:spChg>
        <pc:spChg chg="mod">
          <ac:chgData name="Bill J. Lewis" userId="986afaa6-5d60-464e-96da-e26bf440b317" providerId="ADAL" clId="{BF7DEA8A-190B-40D2-8446-F8BC4132953E}" dt="2020-06-09T23:43:45.410" v="451" actId="20577"/>
          <ac:spMkLst>
            <pc:docMk/>
            <pc:sldMk cId="871950666" sldId="886"/>
            <ac:spMk id="122" creationId="{5EE60121-0F5D-439A-A1FD-B94C32632941}"/>
          </ac:spMkLst>
        </pc:spChg>
        <pc:spChg chg="mod">
          <ac:chgData name="Bill J. Lewis" userId="986afaa6-5d60-464e-96da-e26bf440b317" providerId="ADAL" clId="{BF7DEA8A-190B-40D2-8446-F8BC4132953E}" dt="2020-06-09T23:43:41.986" v="450" actId="20577"/>
          <ac:spMkLst>
            <pc:docMk/>
            <pc:sldMk cId="871950666" sldId="886"/>
            <ac:spMk id="123" creationId="{6833CE23-E271-49E2-8E40-BAAC917AD5D3}"/>
          </ac:spMkLst>
        </pc:spChg>
        <pc:spChg chg="mod">
          <ac:chgData name="Bill J. Lewis" userId="986afaa6-5d60-464e-96da-e26bf440b317" providerId="ADAL" clId="{BF7DEA8A-190B-40D2-8446-F8BC4132953E}" dt="2020-06-09T23:43:49.080" v="452" actId="20577"/>
          <ac:spMkLst>
            <pc:docMk/>
            <pc:sldMk cId="871950666" sldId="886"/>
            <ac:spMk id="131" creationId="{CDDD2861-E26E-4B50-A06F-AFB1DBA3C7B1}"/>
          </ac:spMkLst>
        </pc:spChg>
        <pc:spChg chg="mod">
          <ac:chgData name="Bill J. Lewis" userId="986afaa6-5d60-464e-96da-e26bf440b317" providerId="ADAL" clId="{BF7DEA8A-190B-40D2-8446-F8BC4132953E}" dt="2020-06-09T23:43:54.045" v="453" actId="20577"/>
          <ac:spMkLst>
            <pc:docMk/>
            <pc:sldMk cId="871950666" sldId="886"/>
            <ac:spMk id="135" creationId="{48B31541-04B8-4160-8F8B-8D0FCBA1509A}"/>
          </ac:spMkLst>
        </pc:spChg>
        <pc:spChg chg="add">
          <ac:chgData name="Bill J. Lewis" userId="986afaa6-5d60-464e-96da-e26bf440b317" providerId="ADAL" clId="{BF7DEA8A-190B-40D2-8446-F8BC4132953E}" dt="2020-06-09T23:42:21.804" v="439"/>
          <ac:spMkLst>
            <pc:docMk/>
            <pc:sldMk cId="871950666" sldId="886"/>
            <ac:spMk id="145" creationId="{5F42F498-F2D1-42DB-ACFE-7C83DA5A87BC}"/>
          </ac:spMkLst>
        </pc:spChg>
        <pc:cxnChg chg="add del">
          <ac:chgData name="Bill J. Lewis" userId="986afaa6-5d60-464e-96da-e26bf440b317" providerId="ADAL" clId="{BF7DEA8A-190B-40D2-8446-F8BC4132953E}" dt="2020-06-09T23:44:52.541" v="466" actId="478"/>
          <ac:cxnSpMkLst>
            <pc:docMk/>
            <pc:sldMk cId="871950666" sldId="886"/>
            <ac:cxnSpMk id="93" creationId="{A720FCFD-5618-410F-B5E2-4105E811F7A2}"/>
          </ac:cxnSpMkLst>
        </pc:cxnChg>
        <pc:cxnChg chg="add del">
          <ac:chgData name="Bill J. Lewis" userId="986afaa6-5d60-464e-96da-e26bf440b317" providerId="ADAL" clId="{BF7DEA8A-190B-40D2-8446-F8BC4132953E}" dt="2020-06-09T23:44:50.540" v="465" actId="478"/>
          <ac:cxnSpMkLst>
            <pc:docMk/>
            <pc:sldMk cId="871950666" sldId="886"/>
            <ac:cxnSpMk id="95" creationId="{9A75EC3A-E3B3-44A8-B15A-34B1653DE9BB}"/>
          </ac:cxnSpMkLst>
        </pc:cxnChg>
        <pc:cxnChg chg="add del">
          <ac:chgData name="Bill J. Lewis" userId="986afaa6-5d60-464e-96da-e26bf440b317" providerId="ADAL" clId="{BF7DEA8A-190B-40D2-8446-F8BC4132953E}" dt="2020-06-09T23:44:48.858" v="464" actId="478"/>
          <ac:cxnSpMkLst>
            <pc:docMk/>
            <pc:sldMk cId="871950666" sldId="886"/>
            <ac:cxnSpMk id="96" creationId="{BFC8CBEB-881F-475D-86FF-512AB4D27FAA}"/>
          </ac:cxnSpMkLst>
        </pc:cxnChg>
        <pc:cxnChg chg="add del">
          <ac:chgData name="Bill J. Lewis" userId="986afaa6-5d60-464e-96da-e26bf440b317" providerId="ADAL" clId="{BF7DEA8A-190B-40D2-8446-F8BC4132953E}" dt="2020-06-09T23:44:46.211" v="463" actId="478"/>
          <ac:cxnSpMkLst>
            <pc:docMk/>
            <pc:sldMk cId="871950666" sldId="886"/>
            <ac:cxnSpMk id="141" creationId="{C4E864C5-3795-4C93-A144-1BAF282788D9}"/>
          </ac:cxnSpMkLst>
        </pc:cxnChg>
      </pc:sldChg>
    </pc:docChg>
  </pc:docChgLst>
  <pc:docChgLst>
    <pc:chgData name="Bill J. Lewis" userId="986afaa6-5d60-464e-96da-e26bf440b317" providerId="ADAL" clId="{9176B369-E44F-43C8-8383-1088B9335032}"/>
    <pc:docChg chg="custSel modSld">
      <pc:chgData name="Bill J. Lewis" userId="986afaa6-5d60-464e-96da-e26bf440b317" providerId="ADAL" clId="{9176B369-E44F-43C8-8383-1088B9335032}" dt="2020-06-20T15:44:55.543" v="878" actId="20577"/>
      <pc:docMkLst>
        <pc:docMk/>
      </pc:docMkLst>
      <pc:sldChg chg="modNotesTx">
        <pc:chgData name="Bill J. Lewis" userId="986afaa6-5d60-464e-96da-e26bf440b317" providerId="ADAL" clId="{9176B369-E44F-43C8-8383-1088B9335032}" dt="2020-06-11T17:18:20.394" v="162" actId="20577"/>
        <pc:sldMkLst>
          <pc:docMk/>
          <pc:sldMk cId="1706379789" sldId="882"/>
        </pc:sldMkLst>
      </pc:sldChg>
      <pc:sldChg chg="addSp modSp modAnim modNotesTx">
        <pc:chgData name="Bill J. Lewis" userId="986afaa6-5d60-464e-96da-e26bf440b317" providerId="ADAL" clId="{9176B369-E44F-43C8-8383-1088B9335032}" dt="2020-06-17T16:17:07.567" v="654" actId="20577"/>
        <pc:sldMkLst>
          <pc:docMk/>
          <pc:sldMk cId="2358562575" sldId="883"/>
        </pc:sldMkLst>
        <pc:spChg chg="mod">
          <ac:chgData name="Bill J. Lewis" userId="986afaa6-5d60-464e-96da-e26bf440b317" providerId="ADAL" clId="{9176B369-E44F-43C8-8383-1088B9335032}" dt="2020-06-15T17:51:59.933" v="163" actId="207"/>
          <ac:spMkLst>
            <pc:docMk/>
            <pc:sldMk cId="2358562575" sldId="883"/>
            <ac:spMk id="21" creationId="{55D429A7-B568-48A9-AA80-426D02B6D114}"/>
          </ac:spMkLst>
        </pc:spChg>
        <pc:grpChg chg="add">
          <ac:chgData name="Bill J. Lewis" userId="986afaa6-5d60-464e-96da-e26bf440b317" providerId="ADAL" clId="{9176B369-E44F-43C8-8383-1088B9335032}" dt="2020-06-15T18:21:28.023" v="322"/>
          <ac:grpSpMkLst>
            <pc:docMk/>
            <pc:sldMk cId="2358562575" sldId="883"/>
            <ac:grpSpMk id="80" creationId="{82383A59-F345-4E0D-BA94-39C494238370}"/>
          </ac:grpSpMkLst>
        </pc:grpChg>
      </pc:sldChg>
      <pc:sldChg chg="addSp modSp modNotesTx">
        <pc:chgData name="Bill J. Lewis" userId="986afaa6-5d60-464e-96da-e26bf440b317" providerId="ADAL" clId="{9176B369-E44F-43C8-8383-1088B9335032}" dt="2020-06-17T16:16:21.362" v="596" actId="20577"/>
        <pc:sldMkLst>
          <pc:docMk/>
          <pc:sldMk cId="3907965974" sldId="884"/>
        </pc:sldMkLst>
        <pc:spChg chg="mod">
          <ac:chgData name="Bill J. Lewis" userId="986afaa6-5d60-464e-96da-e26bf440b317" providerId="ADAL" clId="{9176B369-E44F-43C8-8383-1088B9335032}" dt="2020-06-15T18:11:48.736" v="241" actId="115"/>
          <ac:spMkLst>
            <pc:docMk/>
            <pc:sldMk cId="3907965974" sldId="884"/>
            <ac:spMk id="88" creationId="{08A3240D-0E40-42D4-A55F-D496298869B5}"/>
          </ac:spMkLst>
        </pc:spChg>
        <pc:spChg chg="mod">
          <ac:chgData name="Bill J. Lewis" userId="986afaa6-5d60-464e-96da-e26bf440b317" providerId="ADAL" clId="{9176B369-E44F-43C8-8383-1088B9335032}" dt="2020-06-15T17:52:23.001" v="164" actId="207"/>
          <ac:spMkLst>
            <pc:docMk/>
            <pc:sldMk cId="3907965974" sldId="884"/>
            <ac:spMk id="142" creationId="{F188F6DE-52D5-465E-821F-D366954905BB}"/>
          </ac:spMkLst>
        </pc:spChg>
        <pc:grpChg chg="add">
          <ac:chgData name="Bill J. Lewis" userId="986afaa6-5d60-464e-96da-e26bf440b317" providerId="ADAL" clId="{9176B369-E44F-43C8-8383-1088B9335032}" dt="2020-06-15T18:21:23.744" v="321"/>
          <ac:grpSpMkLst>
            <pc:docMk/>
            <pc:sldMk cId="3907965974" sldId="884"/>
            <ac:grpSpMk id="122" creationId="{3CB33A2B-33DA-4813-8661-2D27ABF2127E}"/>
          </ac:grpSpMkLst>
        </pc:grpChg>
      </pc:sldChg>
      <pc:sldChg chg="addSp modSp modNotesTx">
        <pc:chgData name="Bill J. Lewis" userId="986afaa6-5d60-464e-96da-e26bf440b317" providerId="ADAL" clId="{9176B369-E44F-43C8-8383-1088B9335032}" dt="2020-06-20T15:44:55.543" v="878" actId="20577"/>
        <pc:sldMkLst>
          <pc:docMk/>
          <pc:sldMk cId="826046922" sldId="885"/>
        </pc:sldMkLst>
        <pc:spChg chg="mod">
          <ac:chgData name="Bill J. Lewis" userId="986afaa6-5d60-464e-96da-e26bf440b317" providerId="ADAL" clId="{9176B369-E44F-43C8-8383-1088B9335032}" dt="2020-06-15T17:52:52.899" v="165" actId="207"/>
          <ac:spMkLst>
            <pc:docMk/>
            <pc:sldMk cId="826046922" sldId="885"/>
            <ac:spMk id="67" creationId="{4156C42F-A856-46FB-ACE2-2AFCFC9D6B73}"/>
          </ac:spMkLst>
        </pc:spChg>
        <pc:spChg chg="mod">
          <ac:chgData name="Bill J. Lewis" userId="986afaa6-5d60-464e-96da-e26bf440b317" providerId="ADAL" clId="{9176B369-E44F-43C8-8383-1088B9335032}" dt="2020-06-15T18:11:20.667" v="224" actId="14100"/>
          <ac:spMkLst>
            <pc:docMk/>
            <pc:sldMk cId="826046922" sldId="885"/>
            <ac:spMk id="68" creationId="{F26D534C-2D37-407C-8EE1-1525A37DC4F9}"/>
          </ac:spMkLst>
        </pc:spChg>
        <pc:spChg chg="add mod">
          <ac:chgData name="Bill J. Lewis" userId="986afaa6-5d60-464e-96da-e26bf440b317" providerId="ADAL" clId="{9176B369-E44F-43C8-8383-1088B9335032}" dt="2020-06-15T18:21:12.438" v="320" actId="164"/>
          <ac:spMkLst>
            <pc:docMk/>
            <pc:sldMk cId="826046922" sldId="885"/>
            <ac:spMk id="73" creationId="{B97AD23C-8108-4035-B76E-021B07292354}"/>
          </ac:spMkLst>
        </pc:spChg>
        <pc:spChg chg="mod">
          <ac:chgData name="Bill J. Lewis" userId="986afaa6-5d60-464e-96da-e26bf440b317" providerId="ADAL" clId="{9176B369-E44F-43C8-8383-1088B9335032}" dt="2020-06-20T15:42:14.453" v="695" actId="20577"/>
          <ac:spMkLst>
            <pc:docMk/>
            <pc:sldMk cId="826046922" sldId="885"/>
            <ac:spMk id="118" creationId="{E77E2D2E-A84C-41A6-88A1-4C5C437C4045}"/>
          </ac:spMkLst>
        </pc:spChg>
        <pc:grpChg chg="add mod">
          <ac:chgData name="Bill J. Lewis" userId="986afaa6-5d60-464e-96da-e26bf440b317" providerId="ADAL" clId="{9176B369-E44F-43C8-8383-1088B9335032}" dt="2020-06-15T18:21:12.438" v="320" actId="164"/>
          <ac:grpSpMkLst>
            <pc:docMk/>
            <pc:sldMk cId="826046922" sldId="885"/>
            <ac:grpSpMk id="8" creationId="{552ABDC3-E11D-476A-BA56-DD8C40EA8623}"/>
          </ac:grpSpMkLst>
        </pc:grpChg>
        <pc:cxnChg chg="add mod">
          <ac:chgData name="Bill J. Lewis" userId="986afaa6-5d60-464e-96da-e26bf440b317" providerId="ADAL" clId="{9176B369-E44F-43C8-8383-1088B9335032}" dt="2020-06-15T18:21:12.438" v="320" actId="164"/>
          <ac:cxnSpMkLst>
            <pc:docMk/>
            <pc:sldMk cId="826046922" sldId="885"/>
            <ac:cxnSpMk id="3" creationId="{87CCC676-D7D5-44FD-BB9A-05831022DB5B}"/>
          </ac:cxnSpMkLst>
        </pc:cxnChg>
      </pc:sldChg>
      <pc:sldChg chg="addSp modSp modAnim">
        <pc:chgData name="Bill J. Lewis" userId="986afaa6-5d60-464e-96da-e26bf440b317" providerId="ADAL" clId="{9176B369-E44F-43C8-8383-1088B9335032}" dt="2020-06-15T18:10:59.863" v="210" actId="14100"/>
        <pc:sldMkLst>
          <pc:docMk/>
          <pc:sldMk cId="871950666" sldId="886"/>
        </pc:sldMkLst>
        <pc:spChg chg="mod">
          <ac:chgData name="Bill J. Lewis" userId="986afaa6-5d60-464e-96da-e26bf440b317" providerId="ADAL" clId="{9176B369-E44F-43C8-8383-1088B9335032}" dt="2020-06-15T17:53:31.431" v="195" actId="207"/>
          <ac:spMkLst>
            <pc:docMk/>
            <pc:sldMk cId="871950666" sldId="886"/>
            <ac:spMk id="88" creationId="{AB50C948-DB52-415A-9848-D869E02F689F}"/>
          </ac:spMkLst>
        </pc:spChg>
        <pc:spChg chg="add mod">
          <ac:chgData name="Bill J. Lewis" userId="986afaa6-5d60-464e-96da-e26bf440b317" providerId="ADAL" clId="{9176B369-E44F-43C8-8383-1088B9335032}" dt="2020-06-11T17:17:15.741" v="154" actId="1036"/>
          <ac:spMkLst>
            <pc:docMk/>
            <pc:sldMk cId="871950666" sldId="886"/>
            <ac:spMk id="93" creationId="{A4A942AA-6A42-4256-B14E-79F84D9A89DA}"/>
          </ac:spMkLst>
        </pc:spChg>
        <pc:spChg chg="mod">
          <ac:chgData name="Bill J. Lewis" userId="986afaa6-5d60-464e-96da-e26bf440b317" providerId="ADAL" clId="{9176B369-E44F-43C8-8383-1088B9335032}" dt="2020-06-15T18:10:59.863" v="210" actId="14100"/>
          <ac:spMkLst>
            <pc:docMk/>
            <pc:sldMk cId="871950666" sldId="886"/>
            <ac:spMk id="98" creationId="{B8A33A47-3EA1-4EA4-A661-75B8EB1D4F18}"/>
          </ac:spMkLst>
        </pc:spChg>
        <pc:spChg chg="mod">
          <ac:chgData name="Bill J. Lewis" userId="986afaa6-5d60-464e-96da-e26bf440b317" providerId="ADAL" clId="{9176B369-E44F-43C8-8383-1088B9335032}" dt="2020-06-11T17:02:25.805" v="71" actId="6549"/>
          <ac:spMkLst>
            <pc:docMk/>
            <pc:sldMk cId="871950666" sldId="886"/>
            <ac:spMk id="102" creationId="{64024919-E1AC-4704-82FA-458BEB9AABE7}"/>
          </ac:spMkLst>
        </pc:spChg>
        <pc:spChg chg="mod">
          <ac:chgData name="Bill J. Lewis" userId="986afaa6-5d60-464e-96da-e26bf440b317" providerId="ADAL" clId="{9176B369-E44F-43C8-8383-1088B9335032}" dt="2020-06-11T17:03:34.344" v="82" actId="14100"/>
          <ac:spMkLst>
            <pc:docMk/>
            <pc:sldMk cId="871950666" sldId="886"/>
            <ac:spMk id="103" creationId="{0631C4CA-1239-4F93-A036-2602BD6D7673}"/>
          </ac:spMkLst>
        </pc:spChg>
        <pc:spChg chg="mod">
          <ac:chgData name="Bill J. Lewis" userId="986afaa6-5d60-464e-96da-e26bf440b317" providerId="ADAL" clId="{9176B369-E44F-43C8-8383-1088B9335032}" dt="2020-06-11T17:03:50.368" v="84" actId="14100"/>
          <ac:spMkLst>
            <pc:docMk/>
            <pc:sldMk cId="871950666" sldId="886"/>
            <ac:spMk id="104" creationId="{04F4C342-45C5-49B0-843E-C6D62EE53400}"/>
          </ac:spMkLst>
        </pc:spChg>
        <pc:spChg chg="mod">
          <ac:chgData name="Bill J. Lewis" userId="986afaa6-5d60-464e-96da-e26bf440b317" providerId="ADAL" clId="{9176B369-E44F-43C8-8383-1088B9335032}" dt="2020-06-11T17:15:48.480" v="90" actId="14100"/>
          <ac:spMkLst>
            <pc:docMk/>
            <pc:sldMk cId="871950666" sldId="886"/>
            <ac:spMk id="139" creationId="{9DF50A76-87D0-443F-8C48-71C6AED14D08}"/>
          </ac:spMkLst>
        </pc:spChg>
        <pc:spChg chg="mod">
          <ac:chgData name="Bill J. Lewis" userId="986afaa6-5d60-464e-96da-e26bf440b317" providerId="ADAL" clId="{9176B369-E44F-43C8-8383-1088B9335032}" dt="2020-06-11T17:16:24.706" v="93" actId="14100"/>
          <ac:spMkLst>
            <pc:docMk/>
            <pc:sldMk cId="871950666" sldId="886"/>
            <ac:spMk id="142" creationId="{7D6057C1-15B5-4231-858F-F4A254FCF5B9}"/>
          </ac:spMkLst>
        </pc:spChg>
        <pc:spChg chg="mod">
          <ac:chgData name="Bill J. Lewis" userId="986afaa6-5d60-464e-96da-e26bf440b317" providerId="ADAL" clId="{9176B369-E44F-43C8-8383-1088B9335032}" dt="2020-06-11T17:16:34.819" v="95" actId="14100"/>
          <ac:spMkLst>
            <pc:docMk/>
            <pc:sldMk cId="871950666" sldId="886"/>
            <ac:spMk id="143" creationId="{6A576968-4303-48E3-972D-87AD7574D3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D988CA-0F0E-4AED-8626-95EDFB264B7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05FDEC-24ED-4BCF-AC92-2690CC09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bg-BG" sz="1400" dirty="0" smtClean="0"/>
              <a:t>Добре дошли</a:t>
            </a:r>
            <a:r>
              <a:rPr lang="bg-BG" sz="1400" baseline="0" dirty="0" smtClean="0"/>
              <a:t> на представянето на Маркетинговия план на Форевър! Изключително горди сме с тази система и сме развълнувани да я споделим с вас! Нашият маркетингов план се основава на философията, че </a:t>
            </a:r>
            <a:r>
              <a:rPr kumimoji="0" lang="bg-BG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„п</a:t>
            </a:r>
            <a:r>
              <a:rPr kumimoji="0" lang="bg-BG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омагайки на другите да получат каквото желаят, получавате това, за което вие мечтаете.“ </a:t>
            </a:r>
            <a:endParaRPr lang="en-US" sz="1400" dirty="0" smtClean="0"/>
          </a:p>
          <a:p>
            <a:endParaRPr lang="en-US" sz="1400" dirty="0" smtClean="0"/>
          </a:p>
          <a:p>
            <a:pPr defTabSz="966612"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9B1E-5E4F-4308-89B7-C399EBE91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dirty="0" smtClean="0"/>
              <a:t>В заключение нека прегледаме</a:t>
            </a:r>
            <a:r>
              <a:rPr lang="bg-BG" sz="1400" baseline="0" dirty="0" smtClean="0"/>
              <a:t> отново характеристиките на маркетинговия план и източниците на доход в него. **Всички бонуси се изчисляват на базата на препоръчителните цени за продажба; **бонусните точки за изкачване в маркетинговия план се генерират в рамките на два последователни месеца; **не е необходимо да се квалифицирате повторно за вече постигнато ниво; **никой от екипа под вас не може да ви изпревари в маркетинговия план от ниво Асистент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 до ниво Мениджър; **Компанията има доказана успешна история вече над 40 години; **не са необходими първоначални инвестиции или опит; **продуктите са за консумация и генерират регулярен оборот; **компанията е финансово стабилна, **с изцяло затворен производствен процес и международно присъствие </a:t>
            </a:r>
            <a:r>
              <a:rPr lang="en-US" sz="1400" baseline="0" dirty="0" smtClean="0"/>
              <a:t>(</a:t>
            </a:r>
            <a:r>
              <a:rPr lang="bg-BG" sz="1400" baseline="0" dirty="0" smtClean="0"/>
              <a:t>което ви дава възможност да спонсорирате хора по целия свят</a:t>
            </a:r>
            <a:r>
              <a:rPr lang="en-US" sz="1400" baseline="0" dirty="0" smtClean="0"/>
              <a:t>)</a:t>
            </a:r>
            <a:r>
              <a:rPr lang="bg-BG" sz="1400" baseline="0" dirty="0" smtClean="0"/>
              <a:t>.</a:t>
            </a:r>
          </a:p>
          <a:p>
            <a:endParaRPr lang="bg-BG" sz="1400" baseline="0" dirty="0" smtClean="0"/>
          </a:p>
          <a:p>
            <a:r>
              <a:rPr lang="bg-BG" sz="1400" baseline="0" dirty="0" smtClean="0"/>
              <a:t>Съществуват множество източници на доход, включително **печалба от продажби на дребно и </a:t>
            </a:r>
            <a:r>
              <a:rPr lang="bg-BG" sz="1400" baseline="0" smtClean="0"/>
              <a:t>от преференциални </a:t>
            </a:r>
            <a:r>
              <a:rPr lang="bg-BG" sz="1400" baseline="0" dirty="0" smtClean="0"/>
              <a:t>клиенти, **бонус от преференциални клиенти, **групов бонус, **лидерски бонус, **програма Мениджър ОРЕЛ, **програма </a:t>
            </a:r>
            <a:r>
              <a:rPr lang="en-US" sz="1400" baseline="0" dirty="0" smtClean="0"/>
              <a:t>Forever2Drive</a:t>
            </a:r>
            <a:r>
              <a:rPr lang="bg-BG" sz="1400" baseline="0" dirty="0" smtClean="0"/>
              <a:t>, **Глобално рали, **</a:t>
            </a:r>
            <a:r>
              <a:rPr lang="en-US" sz="1400" baseline="0" dirty="0" smtClean="0"/>
              <a:t>Chairman’s Bonus, </a:t>
            </a:r>
            <a:r>
              <a:rPr lang="bg-BG" sz="1400" baseline="0" dirty="0" smtClean="0"/>
              <a:t>**бонус „Скъпоценни камъни“. Просто няма да намерите друга компания, която дава толкова много!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0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Вероятно се чудите дали </a:t>
            </a:r>
            <a:r>
              <a:rPr lang="bg-BG" sz="1400" baseline="0" dirty="0" smtClean="0"/>
              <a:t>този маркетингов план ще работи и за вас. Нека ви уверя, че хиляди хора, точно като вас, са успели с Форевър. Знаем, че с нашия план можете да постигнете нивото на доход, за което имате амбицията да работите. Благодаря ви за вниманието!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За да разберете израстването в маркетинговия план, е важно да знаете, че всички</a:t>
            </a:r>
            <a:r>
              <a:rPr lang="bg-BG" sz="1400" baseline="0" dirty="0" smtClean="0"/>
              <a:t> постижения се измерват в бонусни точки. Бонусната точка е стойност, която всеки продукт носи. С всяка покупка на продукти вие трупате бонусни точки, които определят издиганията ви в ниво и квалификациите ви за различни програми.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Бонусните точки са пропорционални на цената на продукта: колкото по-висока е тя, толкова </a:t>
            </a:r>
            <a:r>
              <a:rPr lang="bg-BG" sz="1400" baseline="0" dirty="0" smtClean="0"/>
              <a:t>повече бонусни точки носи съответният продукт.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5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500" dirty="0" smtClean="0"/>
              <a:t>Маркетинговият план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 два нива на </a:t>
            </a:r>
            <a:r>
              <a:rPr lang="bg-BG" sz="1500" baseline="0" dirty="0" smtClean="0"/>
              <a:t>отстъпки и шест вида бонуси. След като се регистрирате, вие ставате </a:t>
            </a:r>
            <a:r>
              <a:rPr lang="bg-BG" sz="1500" b="1" baseline="0" dirty="0" smtClean="0"/>
              <a:t>преференциален клиент </a:t>
            </a:r>
            <a:r>
              <a:rPr lang="bg-BG" sz="1500" baseline="0" dirty="0" smtClean="0"/>
              <a:t>и получавате отстъпка от 5% от цените за продажби на дребно. </a:t>
            </a:r>
          </a:p>
          <a:p>
            <a:r>
              <a:rPr lang="bg-BG" sz="1500" baseline="0" dirty="0" smtClean="0"/>
              <a:t>**Когато направите покупки на стойност ДВЕ бонусни точки в рамките на два последователни календарни месеца, отстъпката ви се покачва на 30% от цените за продажба на дребно и ставате </a:t>
            </a:r>
            <a:r>
              <a:rPr lang="bg-BG" sz="1500" b="1" baseline="0" dirty="0" smtClean="0"/>
              <a:t>собственик на Форевър бизнес </a:t>
            </a:r>
            <a:r>
              <a:rPr lang="bg-BG" sz="1500" b="0" baseline="0" dirty="0" smtClean="0"/>
              <a:t>с възможност </a:t>
            </a:r>
            <a:r>
              <a:rPr lang="bg-BG" sz="1500" baseline="0" dirty="0" smtClean="0"/>
              <a:t>да получавате допълнителни отстъпки и бонуси до 18 %.</a:t>
            </a:r>
            <a:endParaRPr lang="bg-BG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Като </a:t>
            </a:r>
            <a:r>
              <a:rPr lang="bg-BG" sz="1400" b="1" dirty="0" smtClean="0"/>
              <a:t>собственик на Форевър бизнес </a:t>
            </a:r>
            <a:r>
              <a:rPr lang="bg-BG" sz="1400" dirty="0" smtClean="0"/>
              <a:t>можете да</a:t>
            </a:r>
            <a:r>
              <a:rPr lang="bg-BG" sz="1400" baseline="0" dirty="0" smtClean="0"/>
              <a:t> продавате продукти на клиентите си. Когато клиентите ви купуват, вие ще получавате печалба от 30% и личен бонус от 5% до 18% </a:t>
            </a:r>
            <a:r>
              <a:rPr lang="en-US" sz="1400" baseline="0" dirty="0" smtClean="0"/>
              <a:t>(</a:t>
            </a:r>
            <a:r>
              <a:rPr lang="bg-BG" sz="1400" baseline="0" dirty="0" smtClean="0"/>
              <a:t>в зависимост от нивото ви в маркетинговия план</a:t>
            </a:r>
            <a:r>
              <a:rPr lang="en-US" sz="1400" baseline="0" dirty="0" smtClean="0"/>
              <a:t>)</a:t>
            </a:r>
            <a:r>
              <a:rPr lang="bg-BG" sz="1400" baseline="0" dirty="0" smtClean="0"/>
              <a:t>; а когато ваш </a:t>
            </a:r>
            <a:r>
              <a:rPr lang="bg-BG" sz="1400" b="1" baseline="0" dirty="0" smtClean="0"/>
              <a:t>преференциален клиент </a:t>
            </a:r>
            <a:r>
              <a:rPr lang="bg-BG" sz="1400" baseline="0" dirty="0" smtClean="0"/>
              <a:t>купува продукти, ще получавате печалба от 25% </a:t>
            </a:r>
            <a:r>
              <a:rPr lang="en-US" sz="1400" baseline="0" dirty="0" smtClean="0"/>
              <a:t>(</a:t>
            </a:r>
            <a:r>
              <a:rPr lang="bg-BG" sz="1400" baseline="0" dirty="0" smtClean="0"/>
              <a:t>докато той не се квалифицира за покупки с 30% отстъпка</a:t>
            </a:r>
            <a:r>
              <a:rPr lang="en-US" sz="1400" baseline="0" dirty="0" smtClean="0"/>
              <a:t>)</a:t>
            </a:r>
            <a:r>
              <a:rPr lang="bg-BG" sz="1400" baseline="0" dirty="0" smtClean="0"/>
              <a:t> и ще получавате бонус от преференциални клиенти в размер на 5-18%. Печалбите и бонусите се изплащат на 15-о число на следващия календарен месец.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сега нека опишем как израствате в маркетинговия план и увеличавате доходите си. Освен че споделяте продуктите със своите приятели, можете да им дадете възможност да печелят допълнително, като и те от своя страна споделят продуктите с техните приятели. Скоро ще имате изградена мрежа от приятели, които използват и препоръчват продуктите, като всички техни бонусни точки, заедно с вашите лични, </a:t>
            </a:r>
            <a:r>
              <a:rPr lang="bg-BG" sz="1200" baseline="0" dirty="0" smtClean="0"/>
              <a:t>акумулирани в рамките на два последователни календарни месеца, определят вашият напредък и по-високи доходи.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aseline="0" dirty="0" smtClean="0"/>
              <a:t>Нека опишем различните нива. **След като купите продукти на стойност ДВЕ бонусни точки в рамките на ДВА последователни месеца и станете СФБ, вие се издигате на ниво Асистент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 и получавате 30% отстъпка за личните си покупки; плюс това, когато сте активни с 4 </a:t>
            </a:r>
            <a:r>
              <a:rPr lang="bg-BG" sz="1400" baseline="0" dirty="0" err="1" smtClean="0"/>
              <a:t>б.т</a:t>
            </a:r>
            <a:r>
              <a:rPr lang="bg-BG" sz="1400" baseline="0" dirty="0" smtClean="0"/>
              <a:t>. през месеца, ще получите и 5% личен бонус. </a:t>
            </a:r>
            <a:r>
              <a:rPr lang="en-US" sz="1400" baseline="0" dirty="0" smtClean="0"/>
              <a:t>(</a:t>
            </a:r>
            <a:r>
              <a:rPr lang="bg-BG" sz="1400" baseline="0" dirty="0" smtClean="0"/>
              <a:t>Ще обясним какво представлява активността след малко.</a:t>
            </a:r>
            <a:r>
              <a:rPr lang="en-US" sz="1400" baseline="0" dirty="0" smtClean="0"/>
              <a:t>)</a:t>
            </a:r>
            <a:r>
              <a:rPr lang="bg-BG" sz="1400" baseline="0" dirty="0" smtClean="0"/>
              <a:t> ** Когато генерирате 25 бонусни точки, ставате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 и получавате отстъпка от 38%. Например, ако вие и вашите приятели генерирате общо 12,5 бонусни точки за месеца и направите същото и през следващия месец, ще имате общо 25 бонусни точки за двата последователни месеца и ще се квалифицирате за ниво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. **При 75 бонусни точки вие ставате Асистент Мениджър и получавате 43% отстъпка. **При 120 бонусни точки за два последователни месеца </a:t>
            </a:r>
            <a:r>
              <a:rPr lang="en-US" sz="1400" baseline="0" dirty="0" smtClean="0"/>
              <a:t>(</a:t>
            </a:r>
            <a:r>
              <a:rPr lang="bg-BG" sz="1400" baseline="0" dirty="0" smtClean="0"/>
              <a:t>или 150 бонусни точки за четири последователни месеца</a:t>
            </a:r>
            <a:r>
              <a:rPr lang="en-US" sz="1400" baseline="0" dirty="0" smtClean="0"/>
              <a:t>)</a:t>
            </a:r>
            <a:r>
              <a:rPr lang="bg-BG" sz="1400" baseline="0" dirty="0" smtClean="0"/>
              <a:t> ставате Мениджър и получавате максималната отстъпка от 48%. Хубавото е, че когато постигнете определено ниво от маркетинговия план, не е необходимо да се квалифицирате за него отново.</a:t>
            </a: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0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dirty="0" smtClean="0"/>
              <a:t>В допълнение към печалбата, която</a:t>
            </a:r>
            <a:r>
              <a:rPr lang="bg-BG" sz="1400" baseline="0" dirty="0" smtClean="0"/>
              <a:t> получавате</a:t>
            </a:r>
            <a:r>
              <a:rPr lang="en-US" sz="1400" baseline="0" dirty="0" smtClean="0"/>
              <a:t> </a:t>
            </a:r>
            <a:r>
              <a:rPr lang="bg-BG" sz="1400" baseline="0" dirty="0" smtClean="0"/>
              <a:t>в резултат от отстъпката си, можете да се сдобиете и с различни бонуси; първият е бонусът от преференциални клиенти. Той варира от 5% до 18% в зависимост от постигнатото ниво. Изчислява се на база на стойността на направените от вашите преференциални клиенти покупки по нетните цени за крайни потребители. Моля обърнете внимание, че Асистент </a:t>
            </a:r>
            <a:r>
              <a:rPr lang="bg-BG" sz="1400" baseline="0" dirty="0" err="1" smtClean="0"/>
              <a:t>Супервайзорите</a:t>
            </a:r>
            <a:r>
              <a:rPr lang="bg-BG" sz="1400" baseline="0" dirty="0" smtClean="0"/>
              <a:t> трябва да са активни, за да получат този бонус.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aseline="0" dirty="0" smtClean="0"/>
              <a:t>**Следва бонусът за обем, който можете да получите след постигане на ниво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. Този бонус представлява разликата в процентите между нивото на спонсорираните от вас сътрудници и вашето лично ниво. Когато в екипа ви се правят покупки, а вие сте активни с 4 </a:t>
            </a:r>
            <a:r>
              <a:rPr lang="bg-BG" sz="1400" baseline="0" dirty="0" err="1" smtClean="0"/>
              <a:t>б.т</a:t>
            </a:r>
            <a:r>
              <a:rPr lang="bg-BG" sz="1400" baseline="0" dirty="0" smtClean="0"/>
              <a:t>., ще получавате разликата между вашето ниво на отстъпка и тяхното ниво на отстъпка. Например, **нека предположим, че вие сте Мениджър и сте спонсорирал Асистент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, </a:t>
            </a:r>
            <a:r>
              <a:rPr lang="bg-BG" sz="1400" baseline="0" dirty="0" err="1" smtClean="0"/>
              <a:t>Супервайзор</a:t>
            </a:r>
            <a:r>
              <a:rPr lang="bg-BG" sz="1400" baseline="0" dirty="0" smtClean="0"/>
              <a:t> и Асистент Мениджър. Когато **вашият Асистент </a:t>
            </a:r>
            <a:r>
              <a:rPr lang="bg-BG" sz="1400" baseline="0" dirty="0" err="1" smtClean="0"/>
              <a:t>Суперайзор</a:t>
            </a:r>
            <a:r>
              <a:rPr lang="bg-BG" sz="1400" baseline="0" dirty="0" smtClean="0"/>
              <a:t> поръчва, вие получавате разликата между вашите 48% и неговите 35%, което представлява 13% от препоръчителната цена за потребители. По същия начин, **когато вашият </a:t>
            </a:r>
            <a:r>
              <a:rPr lang="bg-BG" sz="1400" baseline="0" dirty="0" err="1" smtClean="0"/>
              <a:t>Суперайзор</a:t>
            </a:r>
            <a:r>
              <a:rPr lang="bg-BG" sz="1400" baseline="0" dirty="0" smtClean="0"/>
              <a:t> поръчва, вие печелите разликата от вашите 48% и неговите 38%, което са 10% от неговите поръчки и всички поръчки в неговата мрежа. Когато ваш **Асистент Мениджър или някой в неговата група прави покупки, вие печелите разликата между 48% и 43%, или 5%.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6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Има определени изисквания,</a:t>
            </a:r>
            <a:r>
              <a:rPr lang="bg-BG" sz="1400" baseline="0" dirty="0" smtClean="0"/>
              <a:t> з</a:t>
            </a:r>
            <a:r>
              <a:rPr lang="bg-BG" sz="1400" dirty="0" smtClean="0"/>
              <a:t>а да се квалифицирате за получаване</a:t>
            </a:r>
            <a:r>
              <a:rPr lang="bg-BG" sz="1400" baseline="0" dirty="0" smtClean="0"/>
              <a:t> на</a:t>
            </a:r>
            <a:r>
              <a:rPr lang="bg-BG" sz="1400" dirty="0" smtClean="0"/>
              <a:t> </a:t>
            </a:r>
            <a:r>
              <a:rPr lang="bg-BG" sz="1400" baseline="0" dirty="0" smtClean="0"/>
              <a:t>описаните личен бонус, бонус от преференциални клиенти и бонус за обем. За да получат Асистент </a:t>
            </a:r>
            <a:r>
              <a:rPr lang="bg-BG" sz="1400" baseline="0" dirty="0" err="1" smtClean="0"/>
              <a:t>Супервайзорите</a:t>
            </a:r>
            <a:r>
              <a:rPr lang="bg-BG" sz="1400" baseline="0" dirty="0" smtClean="0"/>
              <a:t> своя личен бонус и бонус от преференциални клиенти, а </a:t>
            </a:r>
            <a:r>
              <a:rPr lang="bg-BG" sz="1400" baseline="0" dirty="0" err="1" smtClean="0"/>
              <a:t>Супервайзорите</a:t>
            </a:r>
            <a:r>
              <a:rPr lang="bg-BG" sz="1400" baseline="0" dirty="0" smtClean="0"/>
              <a:t> и нагоре бонуса си за обем, **те трябва да бъдат активни с 4 </a:t>
            </a:r>
            <a:r>
              <a:rPr lang="bg-BG" sz="1400" baseline="0" dirty="0" err="1" smtClean="0"/>
              <a:t>б.т</a:t>
            </a:r>
            <a:r>
              <a:rPr lang="bg-BG" sz="1400" baseline="0" dirty="0" smtClean="0"/>
              <a:t>. в месеца, в който са генерирани бонусите. Смятате си за АКТИВНИ, когато вие и вашите преференциални клиенти направите покупки за общо поне 4 бонусни точки </a:t>
            </a:r>
            <a:r>
              <a:rPr lang="en-US" sz="1400" baseline="0" dirty="0" smtClean="0"/>
              <a:t>(</a:t>
            </a:r>
            <a:r>
              <a:rPr lang="bg-BG" sz="1400" baseline="0" dirty="0" smtClean="0"/>
              <a:t>като поне една от тях трябва да е направена лично от вас</a:t>
            </a:r>
            <a:r>
              <a:rPr lang="en-US" sz="1400" baseline="0" dirty="0" smtClean="0"/>
              <a:t>)</a:t>
            </a:r>
            <a:r>
              <a:rPr lang="bg-BG" sz="1400" baseline="0" dirty="0" smtClean="0"/>
              <a:t>. Личният бонус, бонусът от преференциални клиент и бонусът за обем на СФБ, който не е активен през съответния месец, се прехвърлят към следващия активен СФБ в мрежата нагоре, дори и да се намира на същото ниво в маркетинговия план като неактивния СФБ.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5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Щом постигнете ниво Мениджър, </a:t>
            </a:r>
            <a:r>
              <a:rPr lang="bg-BG" sz="1400" baseline="0" dirty="0" smtClean="0"/>
              <a:t>получавате цял пакет от нови възможности за доходи. Първата е **лидерският бонус. Ще получавате лидерски бонус за развитието на Мениджъри. **Когато сте квалифицирани за лидерски бонус, вие получавате 6% от груповия обем на мрежите на вашите Мениджъри на първа линия до следващата мениджърска линия, 3% от груповия обем на мрежите на вашите Мениджъри на втора линия до следващата мениджърска линия и 2% от груповия обем на мрежите на вашите Мениджъри на трета линия. След това можете да работите, за да се квалифицирате за **Мениджър ОРЕЛ, **програма </a:t>
            </a:r>
            <a:r>
              <a:rPr lang="en-US" sz="1400" baseline="0" dirty="0" smtClean="0"/>
              <a:t>Forever2Drive, </a:t>
            </a:r>
            <a:r>
              <a:rPr lang="bg-BG" sz="1400" baseline="0" dirty="0" smtClean="0"/>
              <a:t>**безплатни пътувания и участия в Глобалното рали всяка година и **дял от годишния </a:t>
            </a:r>
            <a:r>
              <a:rPr lang="en-US" sz="1400" dirty="0" smtClean="0"/>
              <a:t>Chairman’s Bonus</a:t>
            </a:r>
            <a:r>
              <a:rPr lang="bg-BG" sz="1400" dirty="0" smtClean="0"/>
              <a:t>, както</a:t>
            </a:r>
            <a:r>
              <a:rPr lang="bg-BG" sz="1400" baseline="0" dirty="0" smtClean="0"/>
              <a:t> </a:t>
            </a:r>
            <a:r>
              <a:rPr lang="bg-BG" sz="1400" dirty="0" smtClean="0"/>
              <a:t>и за бонус „Скъпоценни камъни“ </a:t>
            </a:r>
            <a:r>
              <a:rPr lang="en-US" sz="1400" dirty="0" smtClean="0"/>
              <a:t>(</a:t>
            </a:r>
            <a:r>
              <a:rPr lang="bg-BG" sz="1400" dirty="0" smtClean="0"/>
              <a:t>койт</a:t>
            </a:r>
            <a:r>
              <a:rPr lang="bg-BG" sz="1400" baseline="0" dirty="0" smtClean="0"/>
              <a:t>о може да добави допълнителни до 3% към всяко ниво от вашия лидерски бонус</a:t>
            </a:r>
            <a:r>
              <a:rPr lang="en-US" sz="1400" baseline="0" dirty="0" smtClean="0"/>
              <a:t>).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5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noProof="0" dirty="0" smtClean="0"/>
              <a:t>Сега, след като прегледахме</a:t>
            </a:r>
            <a:r>
              <a:rPr lang="bg-BG" sz="1400" baseline="0" noProof="0" dirty="0" smtClean="0"/>
              <a:t> маркетинговия план, нека покажем как можете да го накарате да работи за вас. **Първата стъпка е да използвате и споделяте продукти на стойност 4 бонусни точки всеки месец; а после да спонсорирате сътрудници в екипа си и да ги научите да правят същото. Това е толкова просто! Така ще генерирате </a:t>
            </a:r>
            <a:r>
              <a:rPr lang="bg-BG" sz="1400" baseline="0" noProof="0" dirty="0" err="1" smtClean="0"/>
              <a:t>експонентен</a:t>
            </a:r>
            <a:r>
              <a:rPr lang="bg-BG" sz="1400" baseline="0" noProof="0" dirty="0" smtClean="0"/>
              <a:t> растеж, който може да ви изненада. Нека изчислим **Вие генерирате 4 бонусни точки. Спонсорирате петима, които също генерират по 4 бонусни точки; това ви носи допълнителни 20 бонусни точки месечно. **Всеки от тях спонсорират по трима души, което ви носи допълнителни 60 бонусни точки; **Всеки от тях на свой ред спонсорира по двама души, което ви носи допълнително 120 бонусни точки. Започнахте с 4, а сега имате над 200 бонусни точки месечно. Реално умножавате обема си, като давате на другите същата възможност, която имате и вие.</a:t>
            </a:r>
          </a:p>
          <a:p>
            <a:endParaRPr lang="bg-BG" sz="1400" noProof="0" dirty="0" smtClean="0"/>
          </a:p>
          <a:p>
            <a:r>
              <a:rPr lang="bg-BG" sz="1400" noProof="0" dirty="0" smtClean="0"/>
              <a:t>Нека изясним няколко неща в този пример. Първо – имате общо 50 СФБ в групата си,</a:t>
            </a:r>
            <a:r>
              <a:rPr lang="bg-BG" sz="1400" baseline="0" noProof="0" dirty="0" smtClean="0"/>
              <a:t> но лично сте спонсорирали само петима от тях; не ви се е налагало да намерите и спонсорирате и останалите 45, следователно просто сте умножили времето и усилията си чрез времето и усилията на останалите. </a:t>
            </a:r>
          </a:p>
          <a:p>
            <a:endParaRPr lang="bg-BG" sz="1400" noProof="0" dirty="0" smtClean="0"/>
          </a:p>
          <a:p>
            <a:r>
              <a:rPr lang="bg-BG" sz="1400" noProof="0" dirty="0" smtClean="0"/>
              <a:t>В</a:t>
            </a:r>
            <a:r>
              <a:rPr lang="bg-BG" sz="1400" baseline="0" noProof="0" dirty="0" smtClean="0"/>
              <a:t>торо – да предположим, че ви е отнело една година, за да намерите и спонсорирате своите петима човека, а на тях им е отнело още година да спонсорира по трима души, и още една и те на свой ред да спонсорират по двама души. Ще си заслужават ли трите години усилия, ако резултатът е месечен доход, който може да промени живота ви и ще бъде ваш завинаги? Разбира се, че си заслужава! Не е толкова важно колко време ще ви отнеме, а е важно само, че градите екип от СФБ, всеки от които ще бъде активен с 4 </a:t>
            </a:r>
            <a:r>
              <a:rPr lang="bg-BG" sz="1400" baseline="0" noProof="0" dirty="0" err="1" smtClean="0"/>
              <a:t>б.т</a:t>
            </a:r>
            <a:r>
              <a:rPr lang="bg-BG" sz="1400" baseline="0" noProof="0" dirty="0" smtClean="0"/>
              <a:t>. месечно.</a:t>
            </a:r>
            <a:endParaRPr lang="bg-BG" sz="1400" noProof="0" dirty="0" smtClean="0"/>
          </a:p>
          <a:p>
            <a:endParaRPr lang="bg-BG" sz="1400" noProof="0" dirty="0" smtClean="0"/>
          </a:p>
          <a:p>
            <a:r>
              <a:rPr lang="bg-BG" sz="1400" noProof="0" dirty="0" smtClean="0"/>
              <a:t>И трето – </a:t>
            </a:r>
            <a:r>
              <a:rPr lang="bg-BG" sz="1400" baseline="0" noProof="0" dirty="0" smtClean="0"/>
              <a:t>какво ще стане, ако половината от тези 50 СФБ се откажат от бизнеса и вие си останете със 100 </a:t>
            </a:r>
            <a:r>
              <a:rPr lang="bg-BG" sz="1400" baseline="0" noProof="0" dirty="0" err="1" smtClean="0"/>
              <a:t>б.т</a:t>
            </a:r>
            <a:r>
              <a:rPr lang="bg-BG" sz="1400" baseline="0" noProof="0" dirty="0" smtClean="0"/>
              <a:t>. месечно? Все така ли ще си заслужава? Определено! Все още ще става дума за един много приличен доход, който дори може да бъде наследен.</a:t>
            </a:r>
            <a:endParaRPr lang="bg-BG" sz="14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978">
              <a:defRPr/>
            </a:pPr>
            <a:fld id="{AA8FD7C9-9124-4789-A90D-0CE89483D336}" type="slidenum">
              <a:rPr lang="en-GB">
                <a:solidFill>
                  <a:prstClr val="black"/>
                </a:solidFill>
              </a:rPr>
              <a:pPr defTabSz="984978"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358A9-FBB5-4F50-BF73-ED8D123EE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9468C2-E3D4-45EE-B641-4989DB652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8FCD4B-43EC-45A0-9F72-5394B68C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28F894-3A40-4B22-88E4-053DD7DA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6103F-4E35-4F5B-A144-73F1E940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3D2AB-629E-4C5B-9201-07D81D66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AF6444-467A-4D81-97F4-FD0CD6BD9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BFD00E-904B-4A3C-A3EC-90A7B781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ADC61F-0F79-4DA3-AA9A-3644407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16037-3CA0-42E8-AE44-0DD6E64C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B2065D-942F-44C8-9000-74378BC24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35D940-7717-44B7-8FEC-61C4E582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8CF364-6B6C-4D24-AAFA-7792FE2D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0B1983-D68C-483F-B6F5-09E9C0ED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E6D689-F2C4-4AB4-85AE-BCA0C3AD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8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596DC-B728-4589-A578-EAA1634C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16E15D-101E-4163-B8EC-EFBC5CBC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D7191A-02B7-4728-8763-CA074DA4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658D1D-70DA-4EFC-85C3-9A22DA0F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C733B6-A13B-4F2F-AD99-CAD8C693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65F78-C705-45E9-9E9D-BF69D22A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C10BAE-EAF2-4DA9-8E9E-34035C2F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58C77D-9554-4A67-8E1E-1C1C42CE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BE358D-8C72-4463-9D9A-1A5EE1FD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AB2072-5AC2-4602-AAB8-BE28E6C2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FAC2D7-539E-4D3E-8323-D1A814E5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C5B5C6-DFC0-4B6E-A102-0FAC31BA5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68FB49-B284-4C2B-BBD4-5959D666E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5CE486-0E80-413D-B3D8-F4CE61BF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313DA8-B965-4246-9A29-2FA74CCC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2C5090-BC27-4C2E-AF55-FC2933AF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EDCAA6-6743-4902-A141-04C743D3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47F638-E261-468D-9D04-E74797011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1B4171-127F-4411-BA15-A9D1AB1D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E48E55-ECAC-4549-9326-A8F5B0520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7C0F6C-C55D-403B-A6A7-9C46A5DAB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AFB207-7A65-42CA-8712-4A2C899C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1E94BC-39CE-49BB-A540-1BB3447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988FB2-3404-4B19-82FC-DD48E741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CE1212-2A41-42EB-B426-C909898A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426714-4FFF-4083-B923-001BC029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417EB37-496A-4091-9AA6-9FBB4D70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2BD4EC-E8AE-4E84-A4CF-6FE9FB4E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05FD7-3BC3-437D-99D1-4FD5E405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E9121F-0719-4499-9994-5F6CA3E7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9EA826-E94E-44EF-A305-271D971B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27A69-EE0D-4CCD-AFF3-BB63B305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B0E404-D03C-4017-AF62-80BEE17C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4C0149-2DEE-4448-998B-FB8EB706A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840B3A-0EA8-4DA7-9A86-EA2FB651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8D2DDC-4390-4FE6-9194-0CBAA25C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0A93D8-AC8F-4691-95B6-33F7B8B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9ABD15-D1EE-47CA-B5EA-808ADAF1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7F8A48-8F9F-40B5-9461-C79B6F24A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3F8F37-D704-4442-A8EC-B39D5571B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FE674-4FA3-4C26-B364-A2490D97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EC2D49-E6CF-4E28-8FE0-9D111E7C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11B5C-D18C-4FA1-938E-23D335E1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B48E9E-AC6D-42C5-92F3-4CCB85E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783FCC-4A52-4823-A2B9-9ED1BA48F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16234A-544B-461A-A69F-1CB6048BD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F3F2-0743-43C4-86D8-E98B3D4EF5F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0741DE-0D15-4E08-9D42-B50682312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C918AD-C3F2-4CB5-9DB8-E67EBD6A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E64C-7686-4538-A2C8-650983FC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5.jp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5" Type="http://schemas.openxmlformats.org/officeDocument/2006/relationships/image" Target="../media/image2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image" Target="../media/image12.jpe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image" Target="../media/image11.jpe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7.jpe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image" Target="../media/image10.jpe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image" Target="../media/image5.jpg"/><Relationship Id="rId36" Type="http://schemas.openxmlformats.org/officeDocument/2006/relationships/image" Target="../media/image2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9.jpe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8.jpeg"/><Relationship Id="rId35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image" Target="../media/image7.jpeg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42" Type="http://schemas.openxmlformats.org/officeDocument/2006/relationships/image" Target="../media/image10.jpe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image" Target="../media/image5.jpg"/><Relationship Id="rId46" Type="http://schemas.openxmlformats.org/officeDocument/2006/relationships/image" Target="../media/image2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image" Target="../media/image9.jpe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notesSlide" Target="../notesSlides/notesSlide6.xml"/><Relationship Id="rId40" Type="http://schemas.openxmlformats.org/officeDocument/2006/relationships/image" Target="../media/image8.jpeg"/><Relationship Id="rId45" Type="http://schemas.openxmlformats.org/officeDocument/2006/relationships/image" Target="../media/image13.jpe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4" Type="http://schemas.openxmlformats.org/officeDocument/2006/relationships/image" Target="../media/image12.jpe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4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image" Target="../media/image2.png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image" Target="../media/image8.jpe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image" Target="../media/image7.jpe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image" Target="../media/image5.jp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tags" Target="../tags/tag15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tags" Target="../tags/tag149.xml"/><Relationship Id="rId42" Type="http://schemas.openxmlformats.org/officeDocument/2006/relationships/tags" Target="../tags/tag157.xml"/><Relationship Id="rId47" Type="http://schemas.openxmlformats.org/officeDocument/2006/relationships/image" Target="../media/image10.jpe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46" Type="http://schemas.openxmlformats.org/officeDocument/2006/relationships/image" Target="../media/image2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41" Type="http://schemas.openxmlformats.org/officeDocument/2006/relationships/tags" Target="../tags/tag156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40" Type="http://schemas.openxmlformats.org/officeDocument/2006/relationships/tags" Target="../tags/tag155.xml"/><Relationship Id="rId45" Type="http://schemas.openxmlformats.org/officeDocument/2006/relationships/notesSlide" Target="../notesSlides/notesSlide8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tags" Target="../tags/tag151.xml"/><Relationship Id="rId49" Type="http://schemas.openxmlformats.org/officeDocument/2006/relationships/image" Target="../media/image12.jpe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tags" Target="../tags/tag146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tags" Target="../tags/tag150.xml"/><Relationship Id="rId43" Type="http://schemas.openxmlformats.org/officeDocument/2006/relationships/tags" Target="../tags/tag158.xml"/><Relationship Id="rId48" Type="http://schemas.openxmlformats.org/officeDocument/2006/relationships/image" Target="../media/image11.jpeg"/><Relationship Id="rId8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image" Target="../media/image2.png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34" Type="http://schemas.openxmlformats.org/officeDocument/2006/relationships/tags" Target="../tags/tag192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notesSlide" Target="../notesSlides/notesSlide9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tags" Target="../tags/tag187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5.jp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tags" Target="../tags/tag189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around each other&#10;&#10;Description automatically generated">
            <a:extLst>
              <a:ext uri="{FF2B5EF4-FFF2-40B4-BE49-F238E27FC236}">
                <a16:creationId xmlns="" xmlns:a16="http://schemas.microsoft.com/office/drawing/2014/main" id="{D8713524-0108-4BAB-B563-567A8F3B0C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/>
          <a:stretch/>
        </p:blipFill>
        <p:spPr>
          <a:xfrm>
            <a:off x="0" y="0"/>
            <a:ext cx="12192000" cy="61635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76ED707-DAB7-4B37-83AA-24BEE1ADD10D}"/>
              </a:ext>
            </a:extLst>
          </p:cNvPr>
          <p:cNvSpPr/>
          <p:nvPr/>
        </p:nvSpPr>
        <p:spPr>
          <a:xfrm>
            <a:off x="0" y="5364452"/>
            <a:ext cx="12192000" cy="1626898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14" y="5592250"/>
            <a:ext cx="11232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Форевър</a:t>
            </a:r>
            <a:r>
              <a:rPr lang="bg-BG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  <a:r>
              <a:rPr lang="bg-BG" sz="3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Ливинг</a:t>
            </a:r>
            <a:r>
              <a:rPr lang="bg-BG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  <a:r>
              <a:rPr lang="bg-BG" sz="3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Продъктс</a:t>
            </a:r>
            <a:r>
              <a:rPr lang="bg-BG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</a:t>
            </a:r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– </a:t>
            </a:r>
            <a:r>
              <a:rPr lang="bg-BG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МАРКЕТИНГОВ ПЛАН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pic>
        <p:nvPicPr>
          <p:cNvPr id="8" name="Picture 7" descr="Vert-Forever-Flat®-White small.png">
            <a:extLst>
              <a:ext uri="{FF2B5EF4-FFF2-40B4-BE49-F238E27FC236}">
                <a16:creationId xmlns="" xmlns:a16="http://schemas.microsoft.com/office/drawing/2014/main" id="{6E64A340-9DF6-4401-BAC3-998E21254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8DE51-D99B-41DA-9D51-B8FDE165147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7113" y="6101750"/>
            <a:ext cx="1053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Помагайки на другите да получат каквото желаят, получавате това, за което вие мечтаете!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8B1E51D-4068-48C9-AA75-D149844D5D22}"/>
              </a:ext>
            </a:extLst>
          </p:cNvPr>
          <p:cNvCxnSpPr/>
          <p:nvPr/>
        </p:nvCxnSpPr>
        <p:spPr>
          <a:xfrm flipV="1">
            <a:off x="-221436" y="5362701"/>
            <a:ext cx="12700000" cy="13255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625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19466AE-DA92-4F48-A4BF-9A6235016495}"/>
              </a:ext>
            </a:extLst>
          </p:cNvPr>
          <p:cNvCxnSpPr>
            <a:cxnSpLocks/>
          </p:cNvCxnSpPr>
          <p:nvPr/>
        </p:nvCxnSpPr>
        <p:spPr>
          <a:xfrm flipH="1">
            <a:off x="6096000" y="2262978"/>
            <a:ext cx="1" cy="36020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88B2B3F-A3BC-4E66-BCDF-E38ADE2D17CB}"/>
              </a:ext>
            </a:extLst>
          </p:cNvPr>
          <p:cNvCxnSpPr>
            <a:cxnSpLocks/>
          </p:cNvCxnSpPr>
          <p:nvPr/>
        </p:nvCxnSpPr>
        <p:spPr>
          <a:xfrm flipH="1">
            <a:off x="805572" y="1903838"/>
            <a:ext cx="105808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5787432"/>
            <a:ext cx="12192000" cy="10705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pic>
        <p:nvPicPr>
          <p:cNvPr id="15" name="Picture 14" descr="Vert-Forever-Flat®-White small.png">
            <a:extLst>
              <a:ext uri="{FF2B5EF4-FFF2-40B4-BE49-F238E27FC236}">
                <a16:creationId xmlns="" xmlns:a16="http://schemas.microsoft.com/office/drawing/2014/main" id="{59BA75F0-EA90-4AE3-8685-52A2F4950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A29DA313-463C-419B-9C62-D0D904415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992" y="1048096"/>
            <a:ext cx="1648016" cy="16480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5102DE-35D2-4F50-9B83-2DAF3E32CF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95819" y="494271"/>
            <a:ext cx="54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Преглед на </a:t>
            </a:r>
            <a:r>
              <a:rPr lang="bg-BG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</a:t>
            </a:r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аркетинговия план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3EB8ACF-2F70-4021-AC98-93A1C143821B}"/>
              </a:ext>
            </a:extLst>
          </p:cNvPr>
          <p:cNvGrpSpPr/>
          <p:nvPr/>
        </p:nvGrpSpPr>
        <p:grpSpPr>
          <a:xfrm>
            <a:off x="1318795" y="1396093"/>
            <a:ext cx="9554410" cy="461665"/>
            <a:chOff x="1318795" y="1396093"/>
            <a:chExt cx="9554410" cy="46166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F809515-B4B3-4830-8F45-EEC8C645122B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18795" y="1396093"/>
              <a:ext cx="2923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Характеристики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2FBC324-F415-475B-8527-55B93B3B087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920008" y="1396093"/>
              <a:ext cx="3953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Източници на доходи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9833B4-6997-4D27-83A5-1D60D62197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74876" y="2340589"/>
            <a:ext cx="4812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Бонуси</a:t>
            </a:r>
            <a:r>
              <a:rPr lang="en-US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/</a:t>
            </a: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отстъпки</a:t>
            </a:r>
            <a:r>
              <a:rPr lang="en-US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база </a:t>
            </a:r>
            <a:r>
              <a:rPr lang="bg-BG" sz="2000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ПЦП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en-US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2-</a:t>
            </a: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месечни квалификации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Без </a:t>
            </a:r>
            <a:r>
              <a:rPr lang="bg-BG" sz="2000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реквалификация</a:t>
            </a: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за ниво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Без изпреварване в ниво от АС до М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Доказана успешна история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Без големи запаси от продукти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Без инвестиции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Продукти за директна консумация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Финансово стабилна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Изцяло затворен производствен процес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Международно представена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F2D591-BD8C-4DAC-9042-F8CFDB96FF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920007" y="2354865"/>
            <a:ext cx="4524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Печалби от продажби на дребно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Печалба от преференциални клиенти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Бонус от преференциални клиенти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Лични бонуси и бонус за обем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Лидерски бонус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Програма Мениджър ОРЕЛ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Forever2Drive </a:t>
            </a: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бонус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Глобално рали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Chairman’s Bonus</a:t>
            </a:r>
          </a:p>
          <a:p>
            <a:pPr marL="342900" indent="-342900"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Бонус „Скъпоценни камъни“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uiExpand="1" build="p"/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AF546B8C-931A-4AED-928A-FB2FE5A53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7369"/>
          <a:stretch/>
        </p:blipFill>
        <p:spPr>
          <a:xfrm>
            <a:off x="-682" y="2274892"/>
            <a:ext cx="4064002" cy="230024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1C41D0A5-C264-4194-BA7D-F9EF89A416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3209"/>
          <a:stretch/>
        </p:blipFill>
        <p:spPr>
          <a:xfrm>
            <a:off x="697" y="4573859"/>
            <a:ext cx="4063987" cy="230024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83513DE8-73D8-4D1F-AEE5-3150C9876C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b="3210"/>
          <a:stretch/>
        </p:blipFill>
        <p:spPr>
          <a:xfrm>
            <a:off x="8127998" y="4557758"/>
            <a:ext cx="4064002" cy="231634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D41DFF50-913F-4FEA-B9EC-2B3FDB4F76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b="3163"/>
          <a:stretch/>
        </p:blipFill>
        <p:spPr>
          <a:xfrm>
            <a:off x="4064677" y="4557759"/>
            <a:ext cx="4064002" cy="231761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3952F88A-6C11-49CE-A03C-6EAE93786E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b="7416"/>
          <a:stretch/>
        </p:blipFill>
        <p:spPr>
          <a:xfrm>
            <a:off x="8126634" y="2282866"/>
            <a:ext cx="4064002" cy="229099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D241BF00-94E3-42A7-9238-CCAFBDA206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7" b="3858"/>
          <a:stretch/>
        </p:blipFill>
        <p:spPr>
          <a:xfrm>
            <a:off x="8128672" y="-25503"/>
            <a:ext cx="4063328" cy="230836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C2672C61-8082-415A-8D35-4034C6228B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/>
          <a:stretch/>
        </p:blipFill>
        <p:spPr>
          <a:xfrm>
            <a:off x="4064684" y="-17375"/>
            <a:ext cx="4063987" cy="230024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="" xmlns:a16="http://schemas.microsoft.com/office/drawing/2014/main" id="{3A795885-2635-4FC7-8229-F1B3CB014E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" b="7669"/>
          <a:stretch/>
        </p:blipFill>
        <p:spPr>
          <a:xfrm>
            <a:off x="697" y="-1"/>
            <a:ext cx="4063987" cy="2282867"/>
          </a:xfrm>
          <a:prstGeom prst="rect">
            <a:avLst/>
          </a:prstGeom>
        </p:spPr>
      </p:pic>
      <p:pic>
        <p:nvPicPr>
          <p:cNvPr id="124" name="Picture 123" descr="Vert-Forever-Flat®-White small.png">
            <a:extLst>
              <a:ext uri="{FF2B5EF4-FFF2-40B4-BE49-F238E27FC236}">
                <a16:creationId xmlns="" xmlns:a16="http://schemas.microsoft.com/office/drawing/2014/main" id="{6256D21B-905F-424D-9DF4-0248CF8351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70E636DA-BC01-4260-832F-C50F45B51741}"/>
              </a:ext>
            </a:extLst>
          </p:cNvPr>
          <p:cNvSpPr txBox="1"/>
          <p:nvPr/>
        </p:nvSpPr>
        <p:spPr>
          <a:xfrm>
            <a:off x="4063321" y="2857520"/>
            <a:ext cx="406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Те го направиха</a:t>
            </a:r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…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algn="ctr"/>
            <a:r>
              <a:rPr lang="bg-BG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Ти също можеш</a:t>
            </a:r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! 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sitting, window, table&#10;&#10;Description automatically generated">
            <a:extLst>
              <a:ext uri="{FF2B5EF4-FFF2-40B4-BE49-F238E27FC236}">
                <a16:creationId xmlns="" xmlns:a16="http://schemas.microsoft.com/office/drawing/2014/main" id="{3C833760-2702-4C93-9F28-D0D26A450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2"/>
            <a:ext cx="12192000" cy="6840396"/>
          </a:xfrm>
          <a:prstGeom prst="rect">
            <a:avLst/>
          </a:prstGeom>
        </p:spPr>
      </p:pic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7392A1E5-11DE-48AF-9517-6F8B57D157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5787432"/>
            <a:ext cx="12192000" cy="10705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-221436" y="5785681"/>
            <a:ext cx="12700000" cy="13255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8511" y="5938079"/>
            <a:ext cx="105360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267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Бонусни точки</a:t>
            </a:r>
            <a:endParaRPr lang="en-US" sz="4267" baseline="30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3FA86F-44F4-4E81-8D2C-FBE9E11D18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51700" y="5213727"/>
            <a:ext cx="150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101 </a:t>
            </a:r>
            <a:r>
              <a:rPr lang="bg-BG" sz="24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7E95E7-3626-426D-8EC9-3ECCCC70AB2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093201" y="5213727"/>
            <a:ext cx="14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100 </a:t>
            </a:r>
            <a:r>
              <a:rPr lang="bg-BG" sz="24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16E050C-1BCA-4B4D-B5A0-D26243E113A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80100" y="5213727"/>
            <a:ext cx="149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.07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 </a:t>
            </a:r>
            <a:r>
              <a:rPr lang="bg-BG" sz="24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6218DD-E2B7-40F0-A66D-9BCAA1FB80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95800" y="5213727"/>
            <a:ext cx="152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.06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 </a:t>
            </a:r>
            <a:r>
              <a:rPr lang="bg-BG" sz="24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7781F66-BD6D-4B7A-B621-10702DE2ECC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084" y="494271"/>
            <a:ext cx="506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Обемът продажби се измерва </a:t>
            </a:r>
            <a:b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квалификации и признания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 descr="Vert-Forever-Flat®-White small.png">
            <a:extLst>
              <a:ext uri="{FF2B5EF4-FFF2-40B4-BE49-F238E27FC236}">
                <a16:creationId xmlns="" xmlns:a16="http://schemas.microsoft.com/office/drawing/2014/main" id="{E9DEB732-120B-4B66-AE47-46F5CEFCBD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625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87432"/>
            <a:ext cx="12192000" cy="10705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D8920-777F-4753-9411-9360B3F13A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638" y="494271"/>
            <a:ext cx="54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Преференциален клиент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B6CD6D-503B-41B8-9E7B-28964DB535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38401" y="494271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СФБ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F1BF92E-EC91-4848-BB36-8844F58A4EC1}"/>
              </a:ext>
            </a:extLst>
          </p:cNvPr>
          <p:cNvCxnSpPr>
            <a:cxnSpLocks/>
          </p:cNvCxnSpPr>
          <p:nvPr/>
        </p:nvCxnSpPr>
        <p:spPr>
          <a:xfrm>
            <a:off x="6138401" y="627621"/>
            <a:ext cx="0" cy="48968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FF6642F-81FF-4394-8E72-29A078B541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66683" y="955936"/>
            <a:ext cx="4458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Купувате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2</a:t>
            </a:r>
            <a:r>
              <a:rPr lang="bg-B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за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bg-B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два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календарни месеца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или по-малко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BE632C1-D5F8-41BB-A34A-A39D37DEF0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4595" y="3904221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ВИЕ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D429A7-B568-48A9-AA80-426D02B6D1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4595" y="4495783"/>
            <a:ext cx="542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</a:t>
            </a:r>
          </a:p>
          <a:p>
            <a:pPr algn="ctr"/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</a:t>
            </a:r>
            <a:r>
              <a:rPr lang="bg-BG" sz="24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тстъпка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bg-BG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</a:t>
            </a:r>
            <a:r>
              <a:rPr lang="bg-BG" sz="16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зчислена на база </a:t>
            </a:r>
            <a:r>
              <a:rPr lang="bg-BG" sz="1600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ПЦП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268AFB3-80B3-4D52-882C-61CC73CB4E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164317" y="3672126"/>
            <a:ext cx="542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</a:t>
            </a:r>
          </a:p>
          <a:p>
            <a:pPr algn="ctr"/>
            <a:r>
              <a:rPr lang="bg-BG" sz="24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отстъпка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5-18%</a:t>
            </a:r>
          </a:p>
          <a:p>
            <a:pPr algn="ctr"/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</a:t>
            </a:r>
            <a:r>
              <a:rPr lang="bg-BG" sz="24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опълнителни </a:t>
            </a:r>
            <a:r>
              <a:rPr lang="bg-BG" sz="24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отстъпки и бонуси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Placeholder 4">
            <a:extLst>
              <a:ext uri="{FF2B5EF4-FFF2-40B4-BE49-F238E27FC236}">
                <a16:creationId xmlns="" xmlns:a16="http://schemas.microsoft.com/office/drawing/2014/main" id="{EFA8B39F-3981-4110-BF16-FAE8853DEB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2131" y="2168924"/>
            <a:ext cx="1648016" cy="16480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Picture 14" descr="Vert-Forever-Flat®-White small.png">
            <a:extLst>
              <a:ext uri="{FF2B5EF4-FFF2-40B4-BE49-F238E27FC236}">
                <a16:creationId xmlns="" xmlns:a16="http://schemas.microsoft.com/office/drawing/2014/main" id="{59BA75F0-EA90-4AE3-8685-52A2F4950F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45559 -0.1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3" y="-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625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87432"/>
            <a:ext cx="12192000" cy="10705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D8920-777F-4753-9411-9360B3F13A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638" y="494271"/>
            <a:ext cx="54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Печалба от клиент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B6CD6D-503B-41B8-9E7B-28964DB535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38401" y="494271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Доходи от преференциален клиент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F1BF92E-EC91-4848-BB36-8844F58A4EC1}"/>
              </a:ext>
            </a:extLst>
          </p:cNvPr>
          <p:cNvCxnSpPr>
            <a:cxnSpLocks/>
          </p:cNvCxnSpPr>
          <p:nvPr/>
        </p:nvCxnSpPr>
        <p:spPr>
          <a:xfrm>
            <a:off x="6138401" y="627621"/>
            <a:ext cx="0" cy="48968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D429A7-B568-48A9-AA80-426D02B6D11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4595" y="4495783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30%-48%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4547BF8-D7F1-4191-974D-BF3F27C9B553}"/>
              </a:ext>
            </a:extLst>
          </p:cNvPr>
          <p:cNvGrpSpPr/>
          <p:nvPr/>
        </p:nvGrpSpPr>
        <p:grpSpPr>
          <a:xfrm>
            <a:off x="1081659" y="1609693"/>
            <a:ext cx="1648016" cy="2566294"/>
            <a:chOff x="1081659" y="1609693"/>
            <a:chExt cx="1648016" cy="256629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BE632C1-D5F8-41BB-A34A-A39D37DEF01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79265" y="3344990"/>
              <a:ext cx="1452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ВИЕ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bg-BG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СФБ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Placeholder 4">
              <a:extLst>
                <a:ext uri="{FF2B5EF4-FFF2-40B4-BE49-F238E27FC236}">
                  <a16:creationId xmlns="" xmlns:a16="http://schemas.microsoft.com/office/drawing/2014/main" id="{EFA8B39F-3981-4110-BF16-FAE8853DE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1659" y="1609693"/>
              <a:ext cx="1648016" cy="164801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F6739F6-F0A2-4ADC-9D75-DCA069EC01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90232" y="4495783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25%-43%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95275C5-5FA6-4F96-B97F-0831128D0C66}"/>
              </a:ext>
            </a:extLst>
          </p:cNvPr>
          <p:cNvGrpSpPr/>
          <p:nvPr/>
        </p:nvGrpSpPr>
        <p:grpSpPr>
          <a:xfrm>
            <a:off x="3650007" y="1609693"/>
            <a:ext cx="1656842" cy="2196962"/>
            <a:chOff x="3650007" y="1609693"/>
            <a:chExt cx="1656842" cy="219696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47340B5-9384-4B90-A31E-B78C614282A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50007" y="3344990"/>
              <a:ext cx="1648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Клиент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Placeholder 4">
              <a:extLst>
                <a:ext uri="{FF2B5EF4-FFF2-40B4-BE49-F238E27FC236}">
                  <a16:creationId xmlns="" xmlns:a16="http://schemas.microsoft.com/office/drawing/2014/main" id="{870AA8E1-F857-4F33-86F7-D938A954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8833" y="1609693"/>
              <a:ext cx="1648016" cy="164801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DBDE5CD-2A5C-4993-AFC5-30F5B3750803}"/>
              </a:ext>
            </a:extLst>
          </p:cNvPr>
          <p:cNvGrpSpPr/>
          <p:nvPr/>
        </p:nvGrpSpPr>
        <p:grpSpPr>
          <a:xfrm>
            <a:off x="2727269" y="2156702"/>
            <a:ext cx="920807" cy="312430"/>
            <a:chOff x="2750879" y="2156702"/>
            <a:chExt cx="824141" cy="31243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538FA053-707B-4EA2-9DBE-2C8EFD711C0D}"/>
                </a:ext>
              </a:extLst>
            </p:cNvPr>
            <p:cNvCxnSpPr/>
            <p:nvPr/>
          </p:nvCxnSpPr>
          <p:spPr>
            <a:xfrm>
              <a:off x="2855856" y="2469132"/>
              <a:ext cx="64934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41258B0-3C4B-4E49-8D9A-96F98E7E473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750879" y="2156702"/>
              <a:ext cx="824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Продажба</a:t>
              </a: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C064D8D-F6EF-40F5-B388-5F037342963C}"/>
              </a:ext>
            </a:extLst>
          </p:cNvPr>
          <p:cNvGrpSpPr/>
          <p:nvPr/>
        </p:nvGrpSpPr>
        <p:grpSpPr>
          <a:xfrm>
            <a:off x="6667296" y="1609693"/>
            <a:ext cx="1648016" cy="2566294"/>
            <a:chOff x="6667296" y="1609693"/>
            <a:chExt cx="1648016" cy="256629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3388DBE-8A75-4740-995D-4AF50DDE7E8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764902" y="3344990"/>
              <a:ext cx="1452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ВИЕ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bg-BG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СФБ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Placeholder 4">
              <a:extLst>
                <a:ext uri="{FF2B5EF4-FFF2-40B4-BE49-F238E27FC236}">
                  <a16:creationId xmlns="" xmlns:a16="http://schemas.microsoft.com/office/drawing/2014/main" id="{4EF6C7ED-2188-4B94-99CC-A9FB122F2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7296" y="1609693"/>
              <a:ext cx="1648016" cy="164801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7FDF908-8385-41B5-9DCD-4D805C286A0A}"/>
              </a:ext>
            </a:extLst>
          </p:cNvPr>
          <p:cNvGrpSpPr/>
          <p:nvPr/>
        </p:nvGrpSpPr>
        <p:grpSpPr>
          <a:xfrm>
            <a:off x="8902700" y="1609693"/>
            <a:ext cx="2419411" cy="2443183"/>
            <a:chOff x="8902700" y="1609693"/>
            <a:chExt cx="2419411" cy="244318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693A4A6-75FA-4F03-BECC-9FA63BE4789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902700" y="3344990"/>
              <a:ext cx="2419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Преференциален клиент</a:t>
              </a:r>
              <a:endPara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Placeholder 4">
              <a:extLst>
                <a:ext uri="{FF2B5EF4-FFF2-40B4-BE49-F238E27FC236}">
                  <a16:creationId xmlns="" xmlns:a16="http://schemas.microsoft.com/office/drawing/2014/main" id="{A7E23235-E8BF-42C2-922A-C4837B95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4470" y="1609693"/>
              <a:ext cx="1648016" cy="164801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04E66D5-5C53-4C87-8F55-70762FC1476F}"/>
              </a:ext>
            </a:extLst>
          </p:cNvPr>
          <p:cNvGrpSpPr/>
          <p:nvPr/>
        </p:nvGrpSpPr>
        <p:grpSpPr>
          <a:xfrm>
            <a:off x="8270868" y="2142364"/>
            <a:ext cx="1009664" cy="312430"/>
            <a:chOff x="2898264" y="2156702"/>
            <a:chExt cx="548424" cy="3124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BD054163-2B53-4725-AF8B-0E9B6DFBC1B6}"/>
                </a:ext>
              </a:extLst>
            </p:cNvPr>
            <p:cNvCxnSpPr/>
            <p:nvPr/>
          </p:nvCxnSpPr>
          <p:spPr>
            <a:xfrm>
              <a:off x="2988649" y="2469132"/>
              <a:ext cx="39108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AF2C0AA-C2EF-4CD3-A5B1-A8CE873B7FA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898264" y="2156702"/>
              <a:ext cx="548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1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Спонсориране</a:t>
              </a:r>
              <a:endParaRPr lang="en-US" sz="11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 descr="Vert-Forever-Flat®-White small.png">
            <a:extLst>
              <a:ext uri="{FF2B5EF4-FFF2-40B4-BE49-F238E27FC236}">
                <a16:creationId xmlns="" xmlns:a16="http://schemas.microsoft.com/office/drawing/2014/main" id="{92384723-F4AD-4CE1-AE00-1CC7324C16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0B3936C-E066-4AF0-82FF-2766BF9018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31281" y="5942975"/>
            <a:ext cx="300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Трябва да е активен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9219B77-26E9-40A5-909B-1DB9E94886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71715" y="507217"/>
            <a:ext cx="368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 квалификация за 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 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месеца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(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януари и февруари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BA7D90AA-5883-4D15-A216-37FC00CDE4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84214" y="533949"/>
            <a:ext cx="2584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12.5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x 2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месеца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25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СУПЕРВАЙЗОР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D429A7-B568-48A9-AA80-426D02B6D11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006" y="4582124"/>
            <a:ext cx="170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</a:t>
            </a:r>
          </a:p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Placeholder 4">
            <a:extLst>
              <a:ext uri="{FF2B5EF4-FFF2-40B4-BE49-F238E27FC236}">
                <a16:creationId xmlns="" xmlns:a16="http://schemas.microsoft.com/office/drawing/2014/main" id="{EFA8B39F-3981-4110-BF16-FAE8853DEB2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5834" y="3029441"/>
            <a:ext cx="1648016" cy="16480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0AFDD2C4-F22C-45AE-B24F-2A9A2D1AE09C}"/>
              </a:ext>
            </a:extLst>
          </p:cNvPr>
          <p:cNvGrpSpPr/>
          <p:nvPr/>
        </p:nvGrpSpPr>
        <p:grpSpPr>
          <a:xfrm>
            <a:off x="10003455" y="2905560"/>
            <a:ext cx="1462354" cy="1090122"/>
            <a:chOff x="10003455" y="2905560"/>
            <a:chExt cx="1462354" cy="109012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538FA053-707B-4EA2-9DBE-2C8EFD711C0D}"/>
                </a:ext>
              </a:extLst>
            </p:cNvPr>
            <p:cNvCxnSpPr>
              <a:cxnSpLocks/>
            </p:cNvCxnSpPr>
            <p:nvPr/>
          </p:nvCxnSpPr>
          <p:spPr>
            <a:xfrm>
              <a:off x="10003455" y="3489348"/>
              <a:ext cx="32467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Placeholder 4">
              <a:extLst>
                <a:ext uri="{FF2B5EF4-FFF2-40B4-BE49-F238E27FC236}">
                  <a16:creationId xmlns="" xmlns:a16="http://schemas.microsoft.com/office/drawing/2014/main" id="{80E1D100-27BC-4BA3-B3D6-5765865AC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76987" y="2905560"/>
              <a:ext cx="1088822" cy="10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F3116578-2F29-4015-A774-4C2A3DD7FDD4}"/>
              </a:ext>
            </a:extLst>
          </p:cNvPr>
          <p:cNvGrpSpPr/>
          <p:nvPr/>
        </p:nvGrpSpPr>
        <p:grpSpPr>
          <a:xfrm>
            <a:off x="6181593" y="2277265"/>
            <a:ext cx="5861994" cy="3455496"/>
            <a:chOff x="6181593" y="2277265"/>
            <a:chExt cx="5861994" cy="345549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F6739F6-F0A2-4ADC-9D75-DCA069EC01F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8538211" y="4655566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4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D80ABB0-D0AF-45B2-ADF0-F6F1197007BF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8538211" y="2277265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8AB4E18-1DF5-4EC8-AF15-574D39D3FB8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734007" y="3935639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28C8772-5FA4-4076-8CC3-DC2A523F61C7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0342415" y="3947296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9F85FB51-CE11-4CE6-AB31-076F1A2F000B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6181593" y="5271096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C21BE67-BCCA-4AA6-8EBA-AF55EE88A74F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71715" y="5269345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038386E-1F23-47EB-8FF2-2B783DE98FA5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9810204" y="526732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0.5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4DBB18D-BF02-4540-9D41-C5EE16E6C829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0900326" y="5265572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BB01D5F-CD61-4C82-A1E7-567172E06D31}"/>
              </a:ext>
            </a:extLst>
          </p:cNvPr>
          <p:cNvGrpSpPr/>
          <p:nvPr/>
        </p:nvGrpSpPr>
        <p:grpSpPr>
          <a:xfrm>
            <a:off x="6753225" y="2905561"/>
            <a:ext cx="1463782" cy="1090122"/>
            <a:chOff x="6753225" y="2905561"/>
            <a:chExt cx="1463782" cy="1090122"/>
          </a:xfrm>
        </p:grpSpPr>
        <p:pic>
          <p:nvPicPr>
            <p:cNvPr id="17" name="Picture Placeholder 4">
              <a:extLst>
                <a:ext uri="{FF2B5EF4-FFF2-40B4-BE49-F238E27FC236}">
                  <a16:creationId xmlns="" xmlns:a16="http://schemas.microsoft.com/office/drawing/2014/main" id="{870AA8E1-F857-4F33-86F7-D938A954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3225" y="2905561"/>
              <a:ext cx="1090122" cy="10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BFD1A781-D1C5-46E6-A8E5-B0612B010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2335" y="3489348"/>
              <a:ext cx="32467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4435B65E-A39B-4C4C-A564-A7FAF68CDD1A}"/>
              </a:ext>
            </a:extLst>
          </p:cNvPr>
          <p:cNvGrpSpPr/>
          <p:nvPr/>
        </p:nvGrpSpPr>
        <p:grpSpPr>
          <a:xfrm>
            <a:off x="8564781" y="1250984"/>
            <a:ext cx="1090122" cy="1718713"/>
            <a:chOff x="8564781" y="1250984"/>
            <a:chExt cx="1090122" cy="1718713"/>
          </a:xfrm>
        </p:grpSpPr>
        <p:pic>
          <p:nvPicPr>
            <p:cNvPr id="38" name="Picture Placeholder 4">
              <a:extLst>
                <a:ext uri="{FF2B5EF4-FFF2-40B4-BE49-F238E27FC236}">
                  <a16:creationId xmlns="" xmlns:a16="http://schemas.microsoft.com/office/drawing/2014/main" id="{CD941AD6-75D6-490F-B59F-BCB87305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64781" y="1250984"/>
              <a:ext cx="1090122" cy="10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BDD5CCD5-2F0A-4CBC-AE2D-409BDA0B8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3467" y="2657025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67FFB62B-B370-4FCE-A6FC-A5E710D60252}"/>
              </a:ext>
            </a:extLst>
          </p:cNvPr>
          <p:cNvGrpSpPr/>
          <p:nvPr/>
        </p:nvGrpSpPr>
        <p:grpSpPr>
          <a:xfrm>
            <a:off x="6379564" y="4307586"/>
            <a:ext cx="747321" cy="997578"/>
            <a:chOff x="6379564" y="4307586"/>
            <a:chExt cx="747321" cy="997578"/>
          </a:xfrm>
        </p:grpSpPr>
        <p:pic>
          <p:nvPicPr>
            <p:cNvPr id="28" name="Picture Placeholder 4">
              <a:extLst>
                <a:ext uri="{FF2B5EF4-FFF2-40B4-BE49-F238E27FC236}">
                  <a16:creationId xmlns="" xmlns:a16="http://schemas.microsoft.com/office/drawing/2014/main" id="{4ACF58D9-BA28-4E0A-B6D3-A52F769EB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9564" y="4557843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CE3F31F1-DFE8-47AB-BCD0-CDF36EE90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1288" y="4307586"/>
              <a:ext cx="179904" cy="14899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61FC3F65-A3DF-408A-A499-EEFCF74F2D63}"/>
              </a:ext>
            </a:extLst>
          </p:cNvPr>
          <p:cNvGrpSpPr/>
          <p:nvPr/>
        </p:nvGrpSpPr>
        <p:grpSpPr>
          <a:xfrm>
            <a:off x="7469686" y="4304767"/>
            <a:ext cx="747321" cy="996971"/>
            <a:chOff x="7469686" y="4304767"/>
            <a:chExt cx="747321" cy="996971"/>
          </a:xfrm>
        </p:grpSpPr>
        <p:pic>
          <p:nvPicPr>
            <p:cNvPr id="35" name="Picture Placeholder 4">
              <a:extLst>
                <a:ext uri="{FF2B5EF4-FFF2-40B4-BE49-F238E27FC236}">
                  <a16:creationId xmlns="" xmlns:a16="http://schemas.microsoft.com/office/drawing/2014/main" id="{0388DD37-6B67-4320-911E-9B0398FC5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9686" y="4554417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C638A83A-C5A2-4210-8D9B-3AE8BDD699EF}"/>
                </a:ext>
              </a:extLst>
            </p:cNvPr>
            <p:cNvCxnSpPr>
              <a:cxnSpLocks/>
            </p:cNvCxnSpPr>
            <p:nvPr/>
          </p:nvCxnSpPr>
          <p:spPr>
            <a:xfrm>
              <a:off x="7581014" y="4304767"/>
              <a:ext cx="179182" cy="15994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FB984A68-7FD7-4C70-B3D2-5242A644038F}"/>
              </a:ext>
            </a:extLst>
          </p:cNvPr>
          <p:cNvGrpSpPr/>
          <p:nvPr/>
        </p:nvGrpSpPr>
        <p:grpSpPr>
          <a:xfrm>
            <a:off x="10002676" y="4323331"/>
            <a:ext cx="747321" cy="983546"/>
            <a:chOff x="10002676" y="4323331"/>
            <a:chExt cx="747321" cy="983546"/>
          </a:xfrm>
        </p:grpSpPr>
        <p:pic>
          <p:nvPicPr>
            <p:cNvPr id="36" name="Picture Placeholder 4">
              <a:extLst>
                <a:ext uri="{FF2B5EF4-FFF2-40B4-BE49-F238E27FC236}">
                  <a16:creationId xmlns="" xmlns:a16="http://schemas.microsoft.com/office/drawing/2014/main" id="{22EBE25D-6122-4F4B-929D-E9EDDF36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02676" y="4559556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590A5AAC-CAA1-4FA3-B171-A896144A6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4396" y="4323331"/>
              <a:ext cx="179904" cy="14899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FBA2C92F-2219-4E39-9C1F-E1DAAA1B37C4}"/>
              </a:ext>
            </a:extLst>
          </p:cNvPr>
          <p:cNvGrpSpPr/>
          <p:nvPr/>
        </p:nvGrpSpPr>
        <p:grpSpPr>
          <a:xfrm>
            <a:off x="11092798" y="4320512"/>
            <a:ext cx="747321" cy="982939"/>
            <a:chOff x="11092798" y="4320512"/>
            <a:chExt cx="747321" cy="982939"/>
          </a:xfrm>
        </p:grpSpPr>
        <p:pic>
          <p:nvPicPr>
            <p:cNvPr id="37" name="Picture Placeholder 4">
              <a:extLst>
                <a:ext uri="{FF2B5EF4-FFF2-40B4-BE49-F238E27FC236}">
                  <a16:creationId xmlns="" xmlns:a16="http://schemas.microsoft.com/office/drawing/2014/main" id="{61D5BF27-F0F1-4AD4-BF40-4261A478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92798" y="4556130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6" name="Straight Arrow Connector 55">
              <a:extLst>
                <a:ext uri="{FF2B5EF4-FFF2-40B4-BE49-F238E27FC236}">
                  <a16:creationId xmlns="" xmlns:a16="http://schemas.microsoft.com/office/drawing/2014/main" id="{BDBE04AF-7D14-4DF8-B362-A013F9AC2C9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4122" y="4320512"/>
              <a:ext cx="179182" cy="15994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3D57C84-FA9E-4D54-9E4B-AA4940B2F2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8907" y="313127"/>
            <a:ext cx="13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Лична отстъпка</a:t>
            </a:r>
            <a:endParaRPr lang="en-US" sz="1600" b="1" u="sng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A5C86578-01D9-4D55-8C9A-D032A13C9CC6}"/>
              </a:ext>
            </a:extLst>
          </p:cNvPr>
          <p:cNvCxnSpPr>
            <a:cxnSpLocks/>
          </p:cNvCxnSpPr>
          <p:nvPr/>
        </p:nvCxnSpPr>
        <p:spPr>
          <a:xfrm flipH="1">
            <a:off x="604594" y="1778620"/>
            <a:ext cx="1" cy="36020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5C56E57B-2E35-40E0-89C7-863A0C9782BC}"/>
              </a:ext>
            </a:extLst>
          </p:cNvPr>
          <p:cNvCxnSpPr>
            <a:cxnSpLocks/>
          </p:cNvCxnSpPr>
          <p:nvPr/>
        </p:nvCxnSpPr>
        <p:spPr>
          <a:xfrm>
            <a:off x="604595" y="5380685"/>
            <a:ext cx="1480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7FC2D6FC-9742-4ECA-8A47-38C8B7C0011A}"/>
              </a:ext>
            </a:extLst>
          </p:cNvPr>
          <p:cNvCxnSpPr>
            <a:cxnSpLocks/>
          </p:cNvCxnSpPr>
          <p:nvPr/>
        </p:nvCxnSpPr>
        <p:spPr>
          <a:xfrm>
            <a:off x="604594" y="4184546"/>
            <a:ext cx="2466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58D245E1-ACB7-4A5C-B09D-5A207C32C0A9}"/>
              </a:ext>
            </a:extLst>
          </p:cNvPr>
          <p:cNvCxnSpPr>
            <a:cxnSpLocks/>
          </p:cNvCxnSpPr>
          <p:nvPr/>
        </p:nvCxnSpPr>
        <p:spPr>
          <a:xfrm>
            <a:off x="604594" y="2988407"/>
            <a:ext cx="34214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F1C26309-488B-444E-8FAF-CED77AB4720D}"/>
              </a:ext>
            </a:extLst>
          </p:cNvPr>
          <p:cNvCxnSpPr>
            <a:cxnSpLocks/>
          </p:cNvCxnSpPr>
          <p:nvPr/>
        </p:nvCxnSpPr>
        <p:spPr>
          <a:xfrm>
            <a:off x="604594" y="1792268"/>
            <a:ext cx="4376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30E7F3D-8C36-4E76-AE6D-701A61058E0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3979" y="3740081"/>
            <a:ext cx="130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38%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50BD726-181D-41C8-982E-FE0FBD43E64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8952" y="2541862"/>
            <a:ext cx="130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43%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AD125FB-3663-4754-91B4-FA3F12DFF1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89005" y="1362923"/>
            <a:ext cx="130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48%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E95F05C2-36D3-4924-AAD0-BDD03B2D3148}"/>
              </a:ext>
            </a:extLst>
          </p:cNvPr>
          <p:cNvGrpSpPr/>
          <p:nvPr/>
        </p:nvGrpSpPr>
        <p:grpSpPr>
          <a:xfrm>
            <a:off x="2114588" y="5069037"/>
            <a:ext cx="956158" cy="338554"/>
            <a:chOff x="2114588" y="5069037"/>
            <a:chExt cx="956158" cy="33855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BEEC5085-F210-4869-899C-1EF942D58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588" y="5391151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12FA038-F877-4DAE-9834-C18706AF55DD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2196475" y="5069037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71A6BADA-CA08-465D-8086-D87E535C60A8}"/>
              </a:ext>
            </a:extLst>
          </p:cNvPr>
          <p:cNvGrpSpPr/>
          <p:nvPr/>
        </p:nvGrpSpPr>
        <p:grpSpPr>
          <a:xfrm>
            <a:off x="1513830" y="5457368"/>
            <a:ext cx="1143261" cy="991267"/>
            <a:chOff x="1513830" y="5457368"/>
            <a:chExt cx="1143261" cy="991267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52CE2EBC-D652-482F-8686-D2FD8352134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513830" y="5756137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="" xmlns:a16="http://schemas.microsoft.com/office/drawing/2014/main" id="{602B1DBF-D3A5-4C7B-BB1A-EE50DABA23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0488" y="5457368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56DFAF9F-110E-47C0-AC16-8B2967920EA1}"/>
                </a:ext>
              </a:extLst>
            </p:cNvPr>
            <p:cNvCxnSpPr>
              <a:cxnSpLocks/>
            </p:cNvCxnSpPr>
            <p:nvPr/>
          </p:nvCxnSpPr>
          <p:spPr>
            <a:xfrm>
              <a:off x="2070488" y="6217802"/>
              <a:ext cx="0" cy="2308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50EA1300-68AF-41E2-96C0-C8F24E3F2BDA}"/>
              </a:ext>
            </a:extLst>
          </p:cNvPr>
          <p:cNvGrpSpPr/>
          <p:nvPr/>
        </p:nvGrpSpPr>
        <p:grpSpPr>
          <a:xfrm>
            <a:off x="2499954" y="4204780"/>
            <a:ext cx="1143261" cy="1172723"/>
            <a:chOff x="2503258" y="4381244"/>
            <a:chExt cx="1143261" cy="1172723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35750516-DF3B-4C38-BA1A-FD938715562E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="" xmlns:a16="http://schemas.microsoft.com/office/drawing/2014/main" id="{7F376809-3036-42BA-A686-B2F8A844E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51D42E3A-BD52-4C4A-8815-2934B522F6F4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803CF4CB-FA3F-4A63-B998-AF9857813EB6}"/>
              </a:ext>
            </a:extLst>
          </p:cNvPr>
          <p:cNvGrpSpPr/>
          <p:nvPr/>
        </p:nvGrpSpPr>
        <p:grpSpPr>
          <a:xfrm>
            <a:off x="3088305" y="3863800"/>
            <a:ext cx="956158" cy="338554"/>
            <a:chOff x="3088305" y="3863800"/>
            <a:chExt cx="956158" cy="33855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4E051EDF-56F8-4624-A96D-840E8BEF6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8305" y="4185914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CBECF906-DC44-48BB-B4DD-D34438B118F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170192" y="3863800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83EEF2F3-24D4-460C-9EF8-3B772191BEC2}"/>
              </a:ext>
            </a:extLst>
          </p:cNvPr>
          <p:cNvGrpSpPr/>
          <p:nvPr/>
        </p:nvGrpSpPr>
        <p:grpSpPr>
          <a:xfrm>
            <a:off x="3473671" y="2999543"/>
            <a:ext cx="1143261" cy="1172723"/>
            <a:chOff x="2503258" y="4381244"/>
            <a:chExt cx="1143261" cy="1172723"/>
          </a:xfrm>
        </p:grpSpPr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4A2B1F13-69B5-4C7B-A614-6AD7257F97CA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75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="" xmlns:a16="http://schemas.microsoft.com/office/drawing/2014/main" id="{F91786FD-4A98-436A-AFC4-E9FDEAE0C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7E3C7485-A59F-4A88-AA32-D0FF70C0D6C2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740A5387-8D29-48E2-A381-B021F7C686DC}"/>
              </a:ext>
            </a:extLst>
          </p:cNvPr>
          <p:cNvGrpSpPr/>
          <p:nvPr/>
        </p:nvGrpSpPr>
        <p:grpSpPr>
          <a:xfrm>
            <a:off x="4049284" y="2660302"/>
            <a:ext cx="956158" cy="338554"/>
            <a:chOff x="4049284" y="2660302"/>
            <a:chExt cx="956158" cy="338554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D9C99246-CEDF-4CD0-979B-58FF151E5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284" y="2982416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C7E978D7-C7C2-4D2E-B777-572D77CBC5D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131171" y="2660302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49D8A584-7FD3-4EA1-B0F4-6DAAC6FA5526}"/>
              </a:ext>
            </a:extLst>
          </p:cNvPr>
          <p:cNvGrpSpPr/>
          <p:nvPr/>
        </p:nvGrpSpPr>
        <p:grpSpPr>
          <a:xfrm>
            <a:off x="4345750" y="1796045"/>
            <a:ext cx="1314087" cy="1172723"/>
            <a:chOff x="2414358" y="4381244"/>
            <a:chExt cx="1314087" cy="1172723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BED0C2FD-3B02-4718-8A16-1329994266E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414358" y="4680013"/>
              <a:ext cx="1314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120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150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12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="" xmlns:a16="http://schemas.microsoft.com/office/drawing/2014/main" id="{15DBBB61-CDCA-41DE-9993-5823B3697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A9A05441-00B6-4CEA-8625-EF2A691E9996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326344"/>
              <a:ext cx="0" cy="2276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DAD893C-0C2D-42A6-A133-5CE115159F84}"/>
              </a:ext>
            </a:extLst>
          </p:cNvPr>
          <p:cNvGrpSpPr/>
          <p:nvPr/>
        </p:nvGrpSpPr>
        <p:grpSpPr>
          <a:xfrm>
            <a:off x="5004956" y="1468129"/>
            <a:ext cx="1374607" cy="338554"/>
            <a:chOff x="5004957" y="1468129"/>
            <a:chExt cx="956158" cy="33855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0CCA222B-4475-4F70-9056-58215E939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4957" y="1790243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2CC222E3-0D59-4E98-964E-E8967070B87E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078010" y="1468129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124" name="Picture 123" descr="Vert-Forever-Flat®-White small.png">
            <a:extLst>
              <a:ext uri="{FF2B5EF4-FFF2-40B4-BE49-F238E27FC236}">
                <a16:creationId xmlns="" xmlns:a16="http://schemas.microsoft.com/office/drawing/2014/main" id="{6256D21B-905F-424D-9DF4-0248CF8351D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82383A59-F345-4E0D-BA94-39C494238370}"/>
              </a:ext>
            </a:extLst>
          </p:cNvPr>
          <p:cNvGrpSpPr/>
          <p:nvPr/>
        </p:nvGrpSpPr>
        <p:grpSpPr>
          <a:xfrm>
            <a:off x="123524" y="5152104"/>
            <a:ext cx="1503688" cy="921743"/>
            <a:chOff x="123524" y="5152104"/>
            <a:chExt cx="1503688" cy="921743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0601327F-7BB1-4D88-8AE9-5DC6D748F63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23524" y="5735293"/>
              <a:ext cx="1503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Личен бонус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Connector: Curved 81">
              <a:extLst>
                <a:ext uri="{FF2B5EF4-FFF2-40B4-BE49-F238E27FC236}">
                  <a16:creationId xmlns="" xmlns:a16="http://schemas.microsoft.com/office/drawing/2014/main" id="{A05CC3FB-F201-4A13-8604-20356D5D2025}"/>
                </a:ext>
              </a:extLst>
            </p:cNvPr>
            <p:cNvCxnSpPr/>
            <p:nvPr/>
          </p:nvCxnSpPr>
          <p:spPr>
            <a:xfrm rot="5400000" flipH="1" flipV="1">
              <a:off x="72340" y="5350768"/>
              <a:ext cx="617937" cy="220609"/>
            </a:xfrm>
            <a:prstGeom prst="curvedConnector3">
              <a:avLst>
                <a:gd name="adj1" fmla="val 97734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5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23" grpId="0"/>
      <p:bldP spid="123" grpId="1"/>
      <p:bldP spid="122" grpId="0"/>
      <p:bldP spid="122" grpId="1"/>
      <p:bldP spid="21" grpId="0"/>
      <p:bldP spid="57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638EC823-2607-42A7-8072-14F81E1DA472}"/>
              </a:ext>
            </a:extLst>
          </p:cNvPr>
          <p:cNvSpPr/>
          <p:nvPr/>
        </p:nvSpPr>
        <p:spPr>
          <a:xfrm>
            <a:off x="8405957" y="1087155"/>
            <a:ext cx="1407769" cy="1407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876A7CA6-A53B-4478-9ADB-B8FD69649DDE}"/>
              </a:ext>
            </a:extLst>
          </p:cNvPr>
          <p:cNvSpPr/>
          <p:nvPr/>
        </p:nvSpPr>
        <p:spPr>
          <a:xfrm>
            <a:off x="10955798" y="4418317"/>
            <a:ext cx="1042716" cy="1042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8F5D8086-F00E-4158-B992-48BD3B91D146}"/>
              </a:ext>
            </a:extLst>
          </p:cNvPr>
          <p:cNvSpPr/>
          <p:nvPr/>
        </p:nvSpPr>
        <p:spPr>
          <a:xfrm>
            <a:off x="9858677" y="4414652"/>
            <a:ext cx="1042716" cy="1042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05BA46EA-5D46-4D26-AC89-530B1A9D8DC6}"/>
              </a:ext>
            </a:extLst>
          </p:cNvPr>
          <p:cNvSpPr/>
          <p:nvPr/>
        </p:nvSpPr>
        <p:spPr>
          <a:xfrm>
            <a:off x="10229381" y="2741145"/>
            <a:ext cx="1407769" cy="1407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75042E0F-F2F8-4217-B856-5B003458625F}"/>
              </a:ext>
            </a:extLst>
          </p:cNvPr>
          <p:cNvSpPr/>
          <p:nvPr/>
        </p:nvSpPr>
        <p:spPr>
          <a:xfrm>
            <a:off x="7330372" y="4418317"/>
            <a:ext cx="1042716" cy="1042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88B205CC-6ED5-49FA-BB8E-CF4928D2051F}"/>
              </a:ext>
            </a:extLst>
          </p:cNvPr>
          <p:cNvSpPr/>
          <p:nvPr/>
        </p:nvSpPr>
        <p:spPr>
          <a:xfrm>
            <a:off x="6233251" y="4414652"/>
            <a:ext cx="1042716" cy="1042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171516A-8D98-4F2E-9F5E-C1C7748631D5}"/>
              </a:ext>
            </a:extLst>
          </p:cNvPr>
          <p:cNvSpPr/>
          <p:nvPr/>
        </p:nvSpPr>
        <p:spPr>
          <a:xfrm>
            <a:off x="6603955" y="2741145"/>
            <a:ext cx="1407769" cy="1407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" name="Picture Placeholder 4">
            <a:extLst>
              <a:ext uri="{FF2B5EF4-FFF2-40B4-BE49-F238E27FC236}">
                <a16:creationId xmlns="" xmlns:a16="http://schemas.microsoft.com/office/drawing/2014/main" id="{EFA8B39F-3981-4110-BF16-FAE8853DEB2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5834" y="3029441"/>
            <a:ext cx="1648016" cy="16480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0AFDD2C4-F22C-45AE-B24F-2A9A2D1AE09C}"/>
              </a:ext>
            </a:extLst>
          </p:cNvPr>
          <p:cNvGrpSpPr/>
          <p:nvPr/>
        </p:nvGrpSpPr>
        <p:grpSpPr>
          <a:xfrm>
            <a:off x="10003455" y="2905560"/>
            <a:ext cx="1462354" cy="1090122"/>
            <a:chOff x="10003455" y="2905560"/>
            <a:chExt cx="1462354" cy="109012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538FA053-707B-4EA2-9DBE-2C8EFD711C0D}"/>
                </a:ext>
              </a:extLst>
            </p:cNvPr>
            <p:cNvCxnSpPr>
              <a:cxnSpLocks/>
            </p:cNvCxnSpPr>
            <p:nvPr/>
          </p:nvCxnSpPr>
          <p:spPr>
            <a:xfrm>
              <a:off x="10003455" y="3489348"/>
              <a:ext cx="32467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Placeholder 4">
              <a:extLst>
                <a:ext uri="{FF2B5EF4-FFF2-40B4-BE49-F238E27FC236}">
                  <a16:creationId xmlns="" xmlns:a16="http://schemas.microsoft.com/office/drawing/2014/main" id="{80E1D100-27BC-4BA3-B3D6-5765865AC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76987" y="2905560"/>
              <a:ext cx="1088822" cy="10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BB01D5F-CD61-4C82-A1E7-567172E06D31}"/>
              </a:ext>
            </a:extLst>
          </p:cNvPr>
          <p:cNvGrpSpPr/>
          <p:nvPr/>
        </p:nvGrpSpPr>
        <p:grpSpPr>
          <a:xfrm>
            <a:off x="6764873" y="2897303"/>
            <a:ext cx="1463782" cy="1090122"/>
            <a:chOff x="6753225" y="2905561"/>
            <a:chExt cx="1463782" cy="1090122"/>
          </a:xfrm>
        </p:grpSpPr>
        <p:pic>
          <p:nvPicPr>
            <p:cNvPr id="17" name="Picture Placeholder 4">
              <a:extLst>
                <a:ext uri="{FF2B5EF4-FFF2-40B4-BE49-F238E27FC236}">
                  <a16:creationId xmlns="" xmlns:a16="http://schemas.microsoft.com/office/drawing/2014/main" id="{870AA8E1-F857-4F33-86F7-D938A954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3225" y="2905561"/>
              <a:ext cx="1090122" cy="10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BFD1A781-D1C5-46E6-A8E5-B0612B010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2335" y="3489348"/>
              <a:ext cx="32467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4435B65E-A39B-4C4C-A564-A7FAF68CDD1A}"/>
              </a:ext>
            </a:extLst>
          </p:cNvPr>
          <p:cNvGrpSpPr/>
          <p:nvPr/>
        </p:nvGrpSpPr>
        <p:grpSpPr>
          <a:xfrm>
            <a:off x="8564781" y="1250984"/>
            <a:ext cx="1090122" cy="1718713"/>
            <a:chOff x="8564781" y="1250984"/>
            <a:chExt cx="1090122" cy="1718713"/>
          </a:xfrm>
        </p:grpSpPr>
        <p:pic>
          <p:nvPicPr>
            <p:cNvPr id="38" name="Picture Placeholder 4">
              <a:extLst>
                <a:ext uri="{FF2B5EF4-FFF2-40B4-BE49-F238E27FC236}">
                  <a16:creationId xmlns="" xmlns:a16="http://schemas.microsoft.com/office/drawing/2014/main" id="{CD941AD6-75D6-490F-B59F-BCB87305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64781" y="1250984"/>
              <a:ext cx="1090122" cy="10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BDD5CCD5-2F0A-4CBC-AE2D-409BDA0B8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3467" y="2657025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67FFB62B-B370-4FCE-A6FC-A5E710D60252}"/>
              </a:ext>
            </a:extLst>
          </p:cNvPr>
          <p:cNvGrpSpPr/>
          <p:nvPr/>
        </p:nvGrpSpPr>
        <p:grpSpPr>
          <a:xfrm>
            <a:off x="6379564" y="4307586"/>
            <a:ext cx="747321" cy="997578"/>
            <a:chOff x="6379564" y="4307586"/>
            <a:chExt cx="747321" cy="997578"/>
          </a:xfrm>
        </p:grpSpPr>
        <p:pic>
          <p:nvPicPr>
            <p:cNvPr id="28" name="Picture Placeholder 4">
              <a:extLst>
                <a:ext uri="{FF2B5EF4-FFF2-40B4-BE49-F238E27FC236}">
                  <a16:creationId xmlns="" xmlns:a16="http://schemas.microsoft.com/office/drawing/2014/main" id="{4ACF58D9-BA28-4E0A-B6D3-A52F769EB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9564" y="4557843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CE3F31F1-DFE8-47AB-BCD0-CDF36EE90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1288" y="4307586"/>
              <a:ext cx="179904" cy="14899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61FC3F65-A3DF-408A-A499-EEFCF74F2D63}"/>
              </a:ext>
            </a:extLst>
          </p:cNvPr>
          <p:cNvGrpSpPr/>
          <p:nvPr/>
        </p:nvGrpSpPr>
        <p:grpSpPr>
          <a:xfrm>
            <a:off x="7469686" y="4304767"/>
            <a:ext cx="747321" cy="996971"/>
            <a:chOff x="7469686" y="4304767"/>
            <a:chExt cx="747321" cy="996971"/>
          </a:xfrm>
        </p:grpSpPr>
        <p:pic>
          <p:nvPicPr>
            <p:cNvPr id="35" name="Picture Placeholder 4">
              <a:extLst>
                <a:ext uri="{FF2B5EF4-FFF2-40B4-BE49-F238E27FC236}">
                  <a16:creationId xmlns="" xmlns:a16="http://schemas.microsoft.com/office/drawing/2014/main" id="{0388DD37-6B67-4320-911E-9B0398FC5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9686" y="4554417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C638A83A-C5A2-4210-8D9B-3AE8BDD699EF}"/>
                </a:ext>
              </a:extLst>
            </p:cNvPr>
            <p:cNvCxnSpPr>
              <a:cxnSpLocks/>
            </p:cNvCxnSpPr>
            <p:nvPr/>
          </p:nvCxnSpPr>
          <p:spPr>
            <a:xfrm>
              <a:off x="7581014" y="4304767"/>
              <a:ext cx="179182" cy="15994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FB984A68-7FD7-4C70-B3D2-5242A644038F}"/>
              </a:ext>
            </a:extLst>
          </p:cNvPr>
          <p:cNvGrpSpPr/>
          <p:nvPr/>
        </p:nvGrpSpPr>
        <p:grpSpPr>
          <a:xfrm>
            <a:off x="10002676" y="4323331"/>
            <a:ext cx="747321" cy="983546"/>
            <a:chOff x="10002676" y="4323331"/>
            <a:chExt cx="747321" cy="983546"/>
          </a:xfrm>
        </p:grpSpPr>
        <p:pic>
          <p:nvPicPr>
            <p:cNvPr id="36" name="Picture Placeholder 4">
              <a:extLst>
                <a:ext uri="{FF2B5EF4-FFF2-40B4-BE49-F238E27FC236}">
                  <a16:creationId xmlns="" xmlns:a16="http://schemas.microsoft.com/office/drawing/2014/main" id="{22EBE25D-6122-4F4B-929D-E9EDDF36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02676" y="4559556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590A5AAC-CAA1-4FA3-B171-A896144A6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4396" y="4323331"/>
              <a:ext cx="179904" cy="14899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FBA2C92F-2219-4E39-9C1F-E1DAAA1B37C4}"/>
              </a:ext>
            </a:extLst>
          </p:cNvPr>
          <p:cNvGrpSpPr/>
          <p:nvPr/>
        </p:nvGrpSpPr>
        <p:grpSpPr>
          <a:xfrm>
            <a:off x="11092798" y="4320512"/>
            <a:ext cx="747321" cy="982939"/>
            <a:chOff x="11092798" y="4320512"/>
            <a:chExt cx="747321" cy="982939"/>
          </a:xfrm>
        </p:grpSpPr>
        <p:pic>
          <p:nvPicPr>
            <p:cNvPr id="37" name="Picture Placeholder 4">
              <a:extLst>
                <a:ext uri="{FF2B5EF4-FFF2-40B4-BE49-F238E27FC236}">
                  <a16:creationId xmlns="" xmlns:a16="http://schemas.microsoft.com/office/drawing/2014/main" id="{61D5BF27-F0F1-4AD4-BF40-4261A478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92798" y="4556130"/>
              <a:ext cx="747321" cy="7473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  <p:cxnSp>
          <p:nvCxnSpPr>
            <p:cNvPr id="56" name="Straight Arrow Connector 55">
              <a:extLst>
                <a:ext uri="{FF2B5EF4-FFF2-40B4-BE49-F238E27FC236}">
                  <a16:creationId xmlns="" xmlns:a16="http://schemas.microsoft.com/office/drawing/2014/main" id="{BDBE04AF-7D14-4DF8-B362-A013F9AC2C9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4122" y="4320512"/>
              <a:ext cx="179182" cy="15994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3D57C84-FA9E-4D54-9E4B-AA4940B2F2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1612" y="317959"/>
            <a:ext cx="127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Лични</a:t>
            </a:r>
            <a:b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bg-BG" sz="1600" b="1" u="sn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отстъпки</a:t>
            </a:r>
            <a:endParaRPr lang="en-US" sz="1600" b="1" u="sng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A5C86578-01D9-4D55-8C9A-D032A13C9CC6}"/>
              </a:ext>
            </a:extLst>
          </p:cNvPr>
          <p:cNvCxnSpPr>
            <a:cxnSpLocks/>
          </p:cNvCxnSpPr>
          <p:nvPr/>
        </p:nvCxnSpPr>
        <p:spPr>
          <a:xfrm flipH="1">
            <a:off x="604594" y="1778620"/>
            <a:ext cx="1" cy="36020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5C56E57B-2E35-40E0-89C7-863A0C9782BC}"/>
              </a:ext>
            </a:extLst>
          </p:cNvPr>
          <p:cNvCxnSpPr>
            <a:cxnSpLocks/>
          </p:cNvCxnSpPr>
          <p:nvPr/>
        </p:nvCxnSpPr>
        <p:spPr>
          <a:xfrm>
            <a:off x="604595" y="5380685"/>
            <a:ext cx="1480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7FC2D6FC-9742-4ECA-8A47-38C8B7C0011A}"/>
              </a:ext>
            </a:extLst>
          </p:cNvPr>
          <p:cNvCxnSpPr>
            <a:cxnSpLocks/>
          </p:cNvCxnSpPr>
          <p:nvPr/>
        </p:nvCxnSpPr>
        <p:spPr>
          <a:xfrm>
            <a:off x="604594" y="4184546"/>
            <a:ext cx="2466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58D245E1-ACB7-4A5C-B09D-5A207C32C0A9}"/>
              </a:ext>
            </a:extLst>
          </p:cNvPr>
          <p:cNvCxnSpPr>
            <a:cxnSpLocks/>
          </p:cNvCxnSpPr>
          <p:nvPr/>
        </p:nvCxnSpPr>
        <p:spPr>
          <a:xfrm>
            <a:off x="604594" y="2988407"/>
            <a:ext cx="34214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F1C26309-488B-444E-8FAF-CED77AB4720D}"/>
              </a:ext>
            </a:extLst>
          </p:cNvPr>
          <p:cNvCxnSpPr>
            <a:cxnSpLocks/>
          </p:cNvCxnSpPr>
          <p:nvPr/>
        </p:nvCxnSpPr>
        <p:spPr>
          <a:xfrm>
            <a:off x="604594" y="1792268"/>
            <a:ext cx="4376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E95F05C2-36D3-4924-AAD0-BDD03B2D3148}"/>
              </a:ext>
            </a:extLst>
          </p:cNvPr>
          <p:cNvGrpSpPr/>
          <p:nvPr/>
        </p:nvGrpSpPr>
        <p:grpSpPr>
          <a:xfrm>
            <a:off x="2114588" y="5069037"/>
            <a:ext cx="956158" cy="338554"/>
            <a:chOff x="2114588" y="5069037"/>
            <a:chExt cx="956158" cy="33855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BEEC5085-F210-4869-899C-1EF942D58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588" y="5391151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12FA038-F877-4DAE-9834-C18706AF55DD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2196475" y="5069037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71A6BADA-CA08-465D-8086-D87E535C60A8}"/>
              </a:ext>
            </a:extLst>
          </p:cNvPr>
          <p:cNvGrpSpPr/>
          <p:nvPr/>
        </p:nvGrpSpPr>
        <p:grpSpPr>
          <a:xfrm>
            <a:off x="1513830" y="5457368"/>
            <a:ext cx="1143261" cy="991267"/>
            <a:chOff x="1513830" y="5457368"/>
            <a:chExt cx="1143261" cy="991267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52CE2EBC-D652-482F-8686-D2FD8352134A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1513830" y="5756137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="" xmlns:a16="http://schemas.microsoft.com/office/drawing/2014/main" id="{602B1DBF-D3A5-4C7B-BB1A-EE50DABA23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0488" y="5457368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56DFAF9F-110E-47C0-AC16-8B2967920EA1}"/>
                </a:ext>
              </a:extLst>
            </p:cNvPr>
            <p:cNvCxnSpPr>
              <a:cxnSpLocks/>
            </p:cNvCxnSpPr>
            <p:nvPr/>
          </p:nvCxnSpPr>
          <p:spPr>
            <a:xfrm>
              <a:off x="2070488" y="6217802"/>
              <a:ext cx="0" cy="2308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50EA1300-68AF-41E2-96C0-C8F24E3F2BDA}"/>
              </a:ext>
            </a:extLst>
          </p:cNvPr>
          <p:cNvGrpSpPr/>
          <p:nvPr/>
        </p:nvGrpSpPr>
        <p:grpSpPr>
          <a:xfrm>
            <a:off x="2499954" y="4204780"/>
            <a:ext cx="1143261" cy="1172723"/>
            <a:chOff x="2503258" y="4381244"/>
            <a:chExt cx="1143261" cy="1172723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35750516-DF3B-4C38-BA1A-FD938715562E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="" xmlns:a16="http://schemas.microsoft.com/office/drawing/2014/main" id="{7F376809-3036-42BA-A686-B2F8A844E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51D42E3A-BD52-4C4A-8815-2934B522F6F4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803CF4CB-FA3F-4A63-B998-AF9857813EB6}"/>
              </a:ext>
            </a:extLst>
          </p:cNvPr>
          <p:cNvGrpSpPr/>
          <p:nvPr/>
        </p:nvGrpSpPr>
        <p:grpSpPr>
          <a:xfrm>
            <a:off x="3088305" y="3863800"/>
            <a:ext cx="956158" cy="338554"/>
            <a:chOff x="3088305" y="3863800"/>
            <a:chExt cx="956158" cy="33855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4E051EDF-56F8-4624-A96D-840E8BEF6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8305" y="4185914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CBECF906-DC44-48BB-B4DD-D34438B118F5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3170192" y="3863800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83EEF2F3-24D4-460C-9EF8-3B772191BEC2}"/>
              </a:ext>
            </a:extLst>
          </p:cNvPr>
          <p:cNvGrpSpPr/>
          <p:nvPr/>
        </p:nvGrpSpPr>
        <p:grpSpPr>
          <a:xfrm>
            <a:off x="3473671" y="2999543"/>
            <a:ext cx="1143261" cy="1172723"/>
            <a:chOff x="2503258" y="4381244"/>
            <a:chExt cx="1143261" cy="1172723"/>
          </a:xfrm>
        </p:grpSpPr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4A2B1F13-69B5-4C7B-A614-6AD7257F97CA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75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="" xmlns:a16="http://schemas.microsoft.com/office/drawing/2014/main" id="{F91786FD-4A98-436A-AFC4-E9FDEAE0C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7E3C7485-A59F-4A88-AA32-D0FF70C0D6C2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740A5387-8D29-48E2-A381-B021F7C686DC}"/>
              </a:ext>
            </a:extLst>
          </p:cNvPr>
          <p:cNvGrpSpPr/>
          <p:nvPr/>
        </p:nvGrpSpPr>
        <p:grpSpPr>
          <a:xfrm>
            <a:off x="4045456" y="2660302"/>
            <a:ext cx="963814" cy="338554"/>
            <a:chOff x="4049284" y="2660302"/>
            <a:chExt cx="956158" cy="338554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D9C99246-CEDF-4CD0-979B-58FF151E5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284" y="2982416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C7E978D7-C7C2-4D2E-B777-572D77CBC5D1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4131171" y="2660302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49D8A584-7FD3-4EA1-B0F4-6DAAC6FA5526}"/>
              </a:ext>
            </a:extLst>
          </p:cNvPr>
          <p:cNvGrpSpPr/>
          <p:nvPr/>
        </p:nvGrpSpPr>
        <p:grpSpPr>
          <a:xfrm>
            <a:off x="4214173" y="1796045"/>
            <a:ext cx="1616018" cy="1172723"/>
            <a:chOff x="2503258" y="4381244"/>
            <a:chExt cx="1143261" cy="1172723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BED0C2FD-3B02-4718-8A16-1329994266E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2503258" y="4680013"/>
              <a:ext cx="1143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120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150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12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="" xmlns:a16="http://schemas.microsoft.com/office/drawing/2014/main" id="{15DBBB61-CDCA-41DE-9993-5823B3697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A9A05441-00B6-4CEA-8625-EF2A691E9996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326344"/>
              <a:ext cx="0" cy="2276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DAD893C-0C2D-42A6-A133-5CE115159F84}"/>
              </a:ext>
            </a:extLst>
          </p:cNvPr>
          <p:cNvGrpSpPr/>
          <p:nvPr/>
        </p:nvGrpSpPr>
        <p:grpSpPr>
          <a:xfrm>
            <a:off x="5001129" y="1468129"/>
            <a:ext cx="1368000" cy="338554"/>
            <a:chOff x="5004957" y="1468129"/>
            <a:chExt cx="1357133" cy="33855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0CCA222B-4475-4F70-9056-58215E939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4957" y="1790243"/>
              <a:ext cx="135713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2CC222E3-0D59-4E98-964E-E8967070B87E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5275831" y="1468129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124" name="Picture 123" descr="Vert-Forever-Flat®-White small.png">
            <a:extLst>
              <a:ext uri="{FF2B5EF4-FFF2-40B4-BE49-F238E27FC236}">
                <a16:creationId xmlns="" xmlns:a16="http://schemas.microsoft.com/office/drawing/2014/main" id="{6256D21B-905F-424D-9DF4-0248CF8351D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6CC9F69-1DEE-44EB-9C1F-CF6E021AB2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6790" y="582450"/>
            <a:ext cx="96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Бонус </a:t>
            </a:r>
            <a:r>
              <a:rPr lang="bg-BG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 ПК**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F5C93C5-B17A-4C1E-9E1D-E373DD041DA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93139" y="4950637"/>
            <a:ext cx="76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6027AFDE-C838-44B2-ABCA-280B7D26578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95411" y="3747634"/>
            <a:ext cx="66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BB087F3-3CDE-43B5-86AB-D83E73D2934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67055" y="2537383"/>
            <a:ext cx="86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1C6EC47-DC12-4DB3-B096-041FC469E7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476790" y="1358444"/>
            <a:ext cx="7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18%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8A3240D-0E40-42D4-A55F-D496298869B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785988" y="788205"/>
            <a:ext cx="176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Бонус за обем</a:t>
            </a:r>
            <a:endParaRPr lang="en-US" sz="1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3C69F04-351F-44DD-ADA1-C748C90022A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262506" y="3743155"/>
            <a:ext cx="7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0FFD0EDD-1925-4AB6-8406-B453D45D61A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272249" y="2532904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6F92605-2854-495C-BC9A-113E781A782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242302" y="1365997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41D671C-498B-4E7E-8D7B-C699B04509D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166280" y="2540010"/>
            <a:ext cx="94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5ECBABEC-AD62-4D36-BF0C-AD5F3F84239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134858" y="1349039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C033A48-B6CD-4667-AB51-F60CCE26C3F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129901" y="1365503"/>
            <a:ext cx="78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967BBDF9-346E-46C7-8DA8-39F06574315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731292" y="2415462"/>
            <a:ext cx="81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EBBF686-2418-475A-A185-4E75C4DA4B8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780858" y="3114018"/>
            <a:ext cx="81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1C2C52D3-9BE8-406C-8D7B-3B3F926BE46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661473" y="3131736"/>
            <a:ext cx="81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940329-3656-40E7-BF23-6D2AFE058F68}"/>
              </a:ext>
            </a:extLst>
          </p:cNvPr>
          <p:cNvGrpSpPr/>
          <p:nvPr/>
        </p:nvGrpSpPr>
        <p:grpSpPr>
          <a:xfrm>
            <a:off x="6226903" y="819792"/>
            <a:ext cx="5745714" cy="4299283"/>
            <a:chOff x="6226903" y="819792"/>
            <a:chExt cx="5745714" cy="4299283"/>
          </a:xfrm>
        </p:grpSpPr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29873CD7-E910-4DDB-B050-819EA286886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8673645" y="4749743"/>
              <a:ext cx="819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A8C524A4-E444-4D6A-AAB2-48370E5A3FE1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6226903" y="3810363"/>
              <a:ext cx="819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A2AF49BC-8926-49F3-89C4-4CE81E54152D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1152973" y="3863800"/>
              <a:ext cx="819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АМ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454E2C65-48EF-49F1-80C8-6FC50EFDEB85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8700020" y="819792"/>
              <a:ext cx="819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АС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09D09F8D-4506-4B43-AA19-1A9F6DF6EC5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639055" y="5943399"/>
            <a:ext cx="300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Трябва да е активен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F188F6DE-52D5-465E-821F-D366954905B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9006" y="4582124"/>
            <a:ext cx="8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</a:t>
            </a:r>
          </a:p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C6B79E5F-2009-4863-A59D-8B081549BF2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98750" y="3740081"/>
            <a:ext cx="7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38%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086E886F-7FF3-4B39-93AD-E97775736FF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13723" y="2541862"/>
            <a:ext cx="77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43%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BE135272-FD40-4B14-87F9-E852354F97B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83776" y="1362923"/>
            <a:ext cx="8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48%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3CB33A2B-33DA-4813-8661-2D27ABF2127E}"/>
              </a:ext>
            </a:extLst>
          </p:cNvPr>
          <p:cNvGrpSpPr/>
          <p:nvPr/>
        </p:nvGrpSpPr>
        <p:grpSpPr>
          <a:xfrm>
            <a:off x="123524" y="5152104"/>
            <a:ext cx="1503688" cy="921743"/>
            <a:chOff x="123524" y="5152104"/>
            <a:chExt cx="1503688" cy="921743"/>
          </a:xfrm>
        </p:grpSpPr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0AF4B8F3-DF02-40FE-9A21-7BF11B9230EC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123524" y="5735293"/>
              <a:ext cx="1503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Личен бонус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Connector: Curved 134">
              <a:extLst>
                <a:ext uri="{FF2B5EF4-FFF2-40B4-BE49-F238E27FC236}">
                  <a16:creationId xmlns="" xmlns:a16="http://schemas.microsoft.com/office/drawing/2014/main" id="{CD42A6B6-E86E-43F6-AEA3-619E90CD0993}"/>
                </a:ext>
              </a:extLst>
            </p:cNvPr>
            <p:cNvCxnSpPr/>
            <p:nvPr/>
          </p:nvCxnSpPr>
          <p:spPr>
            <a:xfrm rot="5400000" flipH="1" flipV="1">
              <a:off x="72340" y="5350768"/>
              <a:ext cx="617937" cy="220609"/>
            </a:xfrm>
            <a:prstGeom prst="curvedConnector3">
              <a:avLst>
                <a:gd name="adj1" fmla="val 97734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09D09F8D-4506-4B43-AA19-1A9F6DF6EC5E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629343" y="6231422"/>
            <a:ext cx="300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*Преференциален клиент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38" grpId="0" animBg="1"/>
      <p:bldP spid="139" grpId="0" animBg="1"/>
      <p:bldP spid="117" grpId="0" animBg="1"/>
      <p:bldP spid="104" grpId="0" animBg="1"/>
      <p:bldP spid="4" grpId="0" animBg="1"/>
      <p:bldP spid="76" grpId="0"/>
      <p:bldP spid="80" grpId="0"/>
      <p:bldP spid="81" grpId="0"/>
      <p:bldP spid="82" grpId="0"/>
      <p:bldP spid="84" grpId="0"/>
      <p:bldP spid="88" grpId="0"/>
      <p:bldP spid="90" grpId="0"/>
      <p:bldP spid="91" grpId="0"/>
      <p:bldP spid="92" grpId="0"/>
      <p:bldP spid="93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5" name="Picture Placeholder 4">
            <a:extLst>
              <a:ext uri="{FF2B5EF4-FFF2-40B4-BE49-F238E27FC236}">
                <a16:creationId xmlns="" xmlns:a16="http://schemas.microsoft.com/office/drawing/2014/main" id="{EFA8B39F-3981-4110-BF16-FAE8853DEB2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5834" y="2724648"/>
            <a:ext cx="1648016" cy="16480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F3F4DB2-1E26-4419-95FC-CB3A8D460391}"/>
              </a:ext>
            </a:extLst>
          </p:cNvPr>
          <p:cNvGrpSpPr/>
          <p:nvPr/>
        </p:nvGrpSpPr>
        <p:grpSpPr>
          <a:xfrm>
            <a:off x="7720861" y="4349616"/>
            <a:ext cx="2777961" cy="1348020"/>
            <a:chOff x="7720861" y="4654409"/>
            <a:chExt cx="2777961" cy="13480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0C5A0EC-AC27-426E-9178-63DF58A165E9}"/>
                </a:ext>
              </a:extLst>
            </p:cNvPr>
            <p:cNvGrpSpPr/>
            <p:nvPr/>
          </p:nvGrpSpPr>
          <p:grpSpPr>
            <a:xfrm>
              <a:off x="7720861" y="4912307"/>
              <a:ext cx="2777961" cy="1090122"/>
              <a:chOff x="7610709" y="4912307"/>
              <a:chExt cx="2777961" cy="1090122"/>
            </a:xfrm>
          </p:grpSpPr>
          <p:pic>
            <p:nvPicPr>
              <p:cNvPr id="24" name="Picture Placeholder 4">
                <a:extLst>
                  <a:ext uri="{FF2B5EF4-FFF2-40B4-BE49-F238E27FC236}">
                    <a16:creationId xmlns="" xmlns:a16="http://schemas.microsoft.com/office/drawing/2014/main" id="{80E1D100-27BC-4BA3-B3D6-5765865AC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99848" y="4912307"/>
                <a:ext cx="1088822" cy="109012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</p:pic>
          <p:pic>
            <p:nvPicPr>
              <p:cNvPr id="17" name="Picture Placeholder 4">
                <a:extLst>
                  <a:ext uri="{FF2B5EF4-FFF2-40B4-BE49-F238E27FC236}">
                    <a16:creationId xmlns="" xmlns:a16="http://schemas.microsoft.com/office/drawing/2014/main" id="{870AA8E1-F857-4F33-86F7-D938A954C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10709" y="4912307"/>
                <a:ext cx="1090122" cy="109012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1B549D8-AEC7-43C7-A988-F6D5B871FC09}"/>
                </a:ext>
              </a:extLst>
            </p:cNvPr>
            <p:cNvGrpSpPr/>
            <p:nvPr/>
          </p:nvGrpSpPr>
          <p:grpSpPr>
            <a:xfrm>
              <a:off x="8305026" y="4654409"/>
              <a:ext cx="1609632" cy="172041"/>
              <a:chOff x="8324218" y="4654409"/>
              <a:chExt cx="1609632" cy="172041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590A5AAC-CAA1-4FA3-B171-A896144A65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4218" y="4677457"/>
                <a:ext cx="179904" cy="14899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="" xmlns:a16="http://schemas.microsoft.com/office/drawing/2014/main" id="{BDBE04AF-7D14-4DF8-B362-A013F9AC2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4668" y="4654409"/>
                <a:ext cx="179182" cy="15994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4" name="Picture 123" descr="Vert-Forever-Flat®-White small.png">
            <a:extLst>
              <a:ext uri="{FF2B5EF4-FFF2-40B4-BE49-F238E27FC236}">
                <a16:creationId xmlns="" xmlns:a16="http://schemas.microsoft.com/office/drawing/2014/main" id="{6256D21B-905F-424D-9DF4-0248CF8351D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77E2D2E-A84C-41A6-88A1-4C5C437C404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46436" y="811389"/>
            <a:ext cx="530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Квалификация за бонуси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91441EEC-B533-4743-9D99-F4B307DBB0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27681" y="1447901"/>
            <a:ext cx="54230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4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активност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bg-BG" sz="2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</a:t>
            </a:r>
            <a:r>
              <a:rPr lang="bg-BG" sz="22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ични</a:t>
            </a:r>
            <a:r>
              <a:rPr lang="en-US" sz="22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+ </a:t>
            </a:r>
            <a:r>
              <a:rPr lang="bg-BG" sz="22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 продажби на клиенти </a:t>
            </a:r>
            <a:br>
              <a:rPr lang="bg-BG" sz="22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+ </a:t>
            </a:r>
            <a:r>
              <a:rPr lang="bg-BG" sz="2200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 преференциални клиенти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1B36085D-02FC-4B48-A30E-08C03562FA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98298" y="4406153"/>
            <a:ext cx="542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лични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502C915E-C363-4747-9B57-6779FDAD312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87725" y="5741818"/>
            <a:ext cx="200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продажби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1.5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CD2BE6EC-8025-47F5-9CB6-A2A8B7FE7AE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810983" y="5734378"/>
            <a:ext cx="236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преференциални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1.5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3D57C84-FA9E-4D54-9E4B-AA4940B2F2A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91612" y="317959"/>
            <a:ext cx="127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Лични</a:t>
            </a:r>
            <a:b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bg-BG" sz="1600" b="1" u="sn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отстъпки</a:t>
            </a:r>
            <a:endParaRPr lang="en-US" sz="1600" b="1" u="sng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A5C86578-01D9-4D55-8C9A-D032A13C9CC6}"/>
              </a:ext>
            </a:extLst>
          </p:cNvPr>
          <p:cNvCxnSpPr>
            <a:cxnSpLocks/>
          </p:cNvCxnSpPr>
          <p:nvPr/>
        </p:nvCxnSpPr>
        <p:spPr>
          <a:xfrm flipH="1">
            <a:off x="604594" y="1778620"/>
            <a:ext cx="1" cy="36020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5C56E57B-2E35-40E0-89C7-863A0C9782BC}"/>
              </a:ext>
            </a:extLst>
          </p:cNvPr>
          <p:cNvCxnSpPr>
            <a:cxnSpLocks/>
          </p:cNvCxnSpPr>
          <p:nvPr/>
        </p:nvCxnSpPr>
        <p:spPr>
          <a:xfrm>
            <a:off x="604595" y="5380685"/>
            <a:ext cx="1480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7FC2D6FC-9742-4ECA-8A47-38C8B7C0011A}"/>
              </a:ext>
            </a:extLst>
          </p:cNvPr>
          <p:cNvCxnSpPr>
            <a:cxnSpLocks/>
          </p:cNvCxnSpPr>
          <p:nvPr/>
        </p:nvCxnSpPr>
        <p:spPr>
          <a:xfrm>
            <a:off x="604594" y="4184546"/>
            <a:ext cx="2466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58D245E1-ACB7-4A5C-B09D-5A207C32C0A9}"/>
              </a:ext>
            </a:extLst>
          </p:cNvPr>
          <p:cNvCxnSpPr>
            <a:cxnSpLocks/>
          </p:cNvCxnSpPr>
          <p:nvPr/>
        </p:nvCxnSpPr>
        <p:spPr>
          <a:xfrm>
            <a:off x="604594" y="2988407"/>
            <a:ext cx="34214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F1C26309-488B-444E-8FAF-CED77AB4720D}"/>
              </a:ext>
            </a:extLst>
          </p:cNvPr>
          <p:cNvCxnSpPr>
            <a:cxnSpLocks/>
          </p:cNvCxnSpPr>
          <p:nvPr/>
        </p:nvCxnSpPr>
        <p:spPr>
          <a:xfrm>
            <a:off x="604594" y="1792268"/>
            <a:ext cx="4376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E95F05C2-36D3-4924-AAD0-BDD03B2D3148}"/>
              </a:ext>
            </a:extLst>
          </p:cNvPr>
          <p:cNvGrpSpPr/>
          <p:nvPr/>
        </p:nvGrpSpPr>
        <p:grpSpPr>
          <a:xfrm>
            <a:off x="2114588" y="5069037"/>
            <a:ext cx="956158" cy="338554"/>
            <a:chOff x="2114588" y="5069037"/>
            <a:chExt cx="956158" cy="338554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BEEC5085-F210-4869-899C-1EF942D58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588" y="5391151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B12FA038-F877-4DAE-9834-C18706AF55DD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2196475" y="5069037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71A6BADA-CA08-465D-8086-D87E535C60A8}"/>
              </a:ext>
            </a:extLst>
          </p:cNvPr>
          <p:cNvGrpSpPr/>
          <p:nvPr/>
        </p:nvGrpSpPr>
        <p:grpSpPr>
          <a:xfrm>
            <a:off x="1513830" y="5457368"/>
            <a:ext cx="1143261" cy="991267"/>
            <a:chOff x="1513830" y="5457368"/>
            <a:chExt cx="1143261" cy="991267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52CE2EBC-D652-482F-8686-D2FD8352134A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513830" y="5756137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="" xmlns:a16="http://schemas.microsoft.com/office/drawing/2014/main" id="{602B1DBF-D3A5-4C7B-BB1A-EE50DABA23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0488" y="5457368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56DFAF9F-110E-47C0-AC16-8B2967920EA1}"/>
                </a:ext>
              </a:extLst>
            </p:cNvPr>
            <p:cNvCxnSpPr>
              <a:cxnSpLocks/>
            </p:cNvCxnSpPr>
            <p:nvPr/>
          </p:nvCxnSpPr>
          <p:spPr>
            <a:xfrm>
              <a:off x="2070488" y="6217802"/>
              <a:ext cx="0" cy="2308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50EA1300-68AF-41E2-96C0-C8F24E3F2BDA}"/>
              </a:ext>
            </a:extLst>
          </p:cNvPr>
          <p:cNvGrpSpPr/>
          <p:nvPr/>
        </p:nvGrpSpPr>
        <p:grpSpPr>
          <a:xfrm>
            <a:off x="2499954" y="4204780"/>
            <a:ext cx="1143261" cy="1172723"/>
            <a:chOff x="2503258" y="4381244"/>
            <a:chExt cx="1143261" cy="1172723"/>
          </a:xfrm>
        </p:grpSpPr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35750516-DF3B-4C38-BA1A-FD938715562E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="" xmlns:a16="http://schemas.microsoft.com/office/drawing/2014/main" id="{7F376809-3036-42BA-A686-B2F8A844E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51D42E3A-BD52-4C4A-8815-2934B522F6F4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803CF4CB-FA3F-4A63-B998-AF9857813EB6}"/>
              </a:ext>
            </a:extLst>
          </p:cNvPr>
          <p:cNvGrpSpPr/>
          <p:nvPr/>
        </p:nvGrpSpPr>
        <p:grpSpPr>
          <a:xfrm>
            <a:off x="3088305" y="3863800"/>
            <a:ext cx="956158" cy="338554"/>
            <a:chOff x="3088305" y="3863800"/>
            <a:chExt cx="956158" cy="33855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4E051EDF-56F8-4624-A96D-840E8BEF6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8305" y="4185914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CBECF906-DC44-48BB-B4DD-D34438B118F5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3170192" y="3863800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83EEF2F3-24D4-460C-9EF8-3B772191BEC2}"/>
              </a:ext>
            </a:extLst>
          </p:cNvPr>
          <p:cNvGrpSpPr/>
          <p:nvPr/>
        </p:nvGrpSpPr>
        <p:grpSpPr>
          <a:xfrm>
            <a:off x="3473671" y="2999543"/>
            <a:ext cx="1143261" cy="1172723"/>
            <a:chOff x="2503258" y="4381244"/>
            <a:chExt cx="1143261" cy="1172723"/>
          </a:xfrm>
        </p:grpSpPr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4A2B1F13-69B5-4C7B-A614-6AD7257F97CA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75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="" xmlns:a16="http://schemas.microsoft.com/office/drawing/2014/main" id="{F91786FD-4A98-436A-AFC4-E9FDEAE0C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7E3C7485-A59F-4A88-AA32-D0FF70C0D6C2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740A5387-8D29-48E2-A381-B021F7C686DC}"/>
              </a:ext>
            </a:extLst>
          </p:cNvPr>
          <p:cNvGrpSpPr/>
          <p:nvPr/>
        </p:nvGrpSpPr>
        <p:grpSpPr>
          <a:xfrm>
            <a:off x="4045456" y="2660302"/>
            <a:ext cx="963814" cy="338554"/>
            <a:chOff x="4049284" y="2660302"/>
            <a:chExt cx="956158" cy="33855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D9C99246-CEDF-4CD0-979B-58FF151E5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284" y="2982416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C7E978D7-C7C2-4D2E-B777-572D77CBC5D1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131171" y="2660302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49D8A584-7FD3-4EA1-B0F4-6DAAC6FA5526}"/>
              </a:ext>
            </a:extLst>
          </p:cNvPr>
          <p:cNvGrpSpPr/>
          <p:nvPr/>
        </p:nvGrpSpPr>
        <p:grpSpPr>
          <a:xfrm>
            <a:off x="4214173" y="1796045"/>
            <a:ext cx="1616018" cy="1172723"/>
            <a:chOff x="2503258" y="4381244"/>
            <a:chExt cx="1143261" cy="1172723"/>
          </a:xfrm>
        </p:grpSpPr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BED0C2FD-3B02-4718-8A16-1329994266E3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503258" y="4680013"/>
              <a:ext cx="1143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120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150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12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="" xmlns:a16="http://schemas.microsoft.com/office/drawing/2014/main" id="{15DBBB61-CDCA-41DE-9993-5823B3697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A9A05441-00B6-4CEA-8625-EF2A691E9996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326344"/>
              <a:ext cx="0" cy="2276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3DAD893C-0C2D-42A6-A133-5CE115159F84}"/>
              </a:ext>
            </a:extLst>
          </p:cNvPr>
          <p:cNvGrpSpPr/>
          <p:nvPr/>
        </p:nvGrpSpPr>
        <p:grpSpPr>
          <a:xfrm>
            <a:off x="5001129" y="1468129"/>
            <a:ext cx="1368000" cy="338554"/>
            <a:chOff x="5004957" y="1468129"/>
            <a:chExt cx="1357133" cy="338554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0CCA222B-4475-4F70-9056-58215E939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4957" y="1790243"/>
              <a:ext cx="135713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2CC222E3-0D59-4E98-964E-E8967070B87E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5275831" y="1468129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E6CC9F69-1DEE-44EB-9C1F-CF6E021AB21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76790" y="582450"/>
            <a:ext cx="96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Бонус </a:t>
            </a:r>
            <a:r>
              <a:rPr lang="bg-BG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 ПК**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EF5C93C5-B17A-4C1E-9E1D-E373DD041DA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493139" y="4950637"/>
            <a:ext cx="74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6027AFDE-C838-44B2-ABCA-280B7D26578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95411" y="3747634"/>
            <a:ext cx="66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DBB087F3-3CDE-43B5-86AB-D83E73D2934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467055" y="2537383"/>
            <a:ext cx="86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81C6EC47-DC12-4DB3-B096-041FC469E7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76790" y="1358444"/>
            <a:ext cx="7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18%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08A3240D-0E40-42D4-A55F-D496298869B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785988" y="788205"/>
            <a:ext cx="176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Бонус за обем</a:t>
            </a:r>
            <a:endParaRPr lang="en-US" sz="1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93C69F04-351F-44DD-ADA1-C748C90022A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262506" y="3743155"/>
            <a:ext cx="7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0FFD0EDD-1925-4AB6-8406-B453D45D61A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272249" y="2532904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D6F92605-2854-495C-BC9A-113E781A782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242302" y="1365997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241D671C-498B-4E7E-8D7B-C699B04509D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166280" y="2540010"/>
            <a:ext cx="94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5ECBABEC-AD62-4D36-BF0C-AD5F3F84239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134858" y="1349039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8C033A48-B6CD-4667-AB51-F60CCE26C3F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129901" y="1365503"/>
            <a:ext cx="78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09D09F8D-4506-4B43-AA19-1A9F6DF6EC5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639055" y="5943399"/>
            <a:ext cx="300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Трябва да е активен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F188F6DE-52D5-465E-821F-D366954905B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89006" y="4582124"/>
            <a:ext cx="8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</a:t>
            </a:r>
          </a:p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C6B79E5F-2009-4863-A59D-8B081549BF2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98750" y="3740081"/>
            <a:ext cx="7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38%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086E886F-7FF3-4B39-93AD-E97775736FF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13723" y="2541862"/>
            <a:ext cx="77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43%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E135272-FD40-4B14-87F9-E852354F97B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83776" y="1362923"/>
            <a:ext cx="8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48%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3CB33A2B-33DA-4813-8661-2D27ABF2127E}"/>
              </a:ext>
            </a:extLst>
          </p:cNvPr>
          <p:cNvGrpSpPr/>
          <p:nvPr/>
        </p:nvGrpSpPr>
        <p:grpSpPr>
          <a:xfrm>
            <a:off x="123524" y="5152104"/>
            <a:ext cx="1503688" cy="921743"/>
            <a:chOff x="123524" y="5152104"/>
            <a:chExt cx="1503688" cy="921743"/>
          </a:xfrm>
        </p:grpSpPr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0AF4B8F3-DF02-40FE-9A21-7BF11B9230EC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23524" y="5735293"/>
              <a:ext cx="1503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Личен бонус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74" name="Connector: Curved 134">
              <a:extLst>
                <a:ext uri="{FF2B5EF4-FFF2-40B4-BE49-F238E27FC236}">
                  <a16:creationId xmlns="" xmlns:a16="http://schemas.microsoft.com/office/drawing/2014/main" id="{CD42A6B6-E86E-43F6-AEA3-619E90CD0993}"/>
                </a:ext>
              </a:extLst>
            </p:cNvPr>
            <p:cNvCxnSpPr/>
            <p:nvPr/>
          </p:nvCxnSpPr>
          <p:spPr>
            <a:xfrm rot="5400000" flipH="1" flipV="1">
              <a:off x="72340" y="5350768"/>
              <a:ext cx="617937" cy="220609"/>
            </a:xfrm>
            <a:prstGeom prst="curvedConnector3">
              <a:avLst>
                <a:gd name="adj1" fmla="val 97734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09D09F8D-4506-4B43-AA19-1A9F6DF6EC5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629343" y="6231422"/>
            <a:ext cx="300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*Преференциален клиент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2" grpId="0"/>
      <p:bldP spid="135" grpId="0"/>
      <p:bldP spid="140" grpId="0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3396"/>
            <a:ext cx="12192000" cy="685800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pic>
        <p:nvPicPr>
          <p:cNvPr id="124" name="Picture 123" descr="Vert-Forever-Flat®-White small.png">
            <a:extLst>
              <a:ext uri="{FF2B5EF4-FFF2-40B4-BE49-F238E27FC236}">
                <a16:creationId xmlns="" xmlns:a16="http://schemas.microsoft.com/office/drawing/2014/main" id="{6256D21B-905F-424D-9DF4-0248CF8351D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77E2D2E-A84C-41A6-88A1-4C5C437C404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722753" y="811389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Лидерски бонус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502C915E-C363-4747-9B57-6779FDAD312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26423" y="2662544"/>
            <a:ext cx="1156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bg-BG" sz="1600" b="1" baseline="30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ва</a:t>
            </a:r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линия М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9" name="Picture Placeholder 4">
            <a:extLst>
              <a:ext uri="{FF2B5EF4-FFF2-40B4-BE49-F238E27FC236}">
                <a16:creationId xmlns="" xmlns:a16="http://schemas.microsoft.com/office/drawing/2014/main" id="{F8A4DF75-173D-4F18-B557-C23E156B6A3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149" y="1900080"/>
            <a:ext cx="747321" cy="74732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cxnSp>
        <p:nvCxnSpPr>
          <p:cNvPr id="97" name="Straight Arrow Connector 96">
            <a:extLst>
              <a:ext uri="{FF2B5EF4-FFF2-40B4-BE49-F238E27FC236}">
                <a16:creationId xmlns="" xmlns:a16="http://schemas.microsoft.com/office/drawing/2014/main" id="{F1389955-4FEF-4843-A92D-CE651584599C}"/>
              </a:ext>
            </a:extLst>
          </p:cNvPr>
          <p:cNvCxnSpPr>
            <a:cxnSpLocks/>
          </p:cNvCxnSpPr>
          <p:nvPr/>
        </p:nvCxnSpPr>
        <p:spPr>
          <a:xfrm>
            <a:off x="8283316" y="2295617"/>
            <a:ext cx="575931" cy="1599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64024919-E1AC-4704-82FA-458BEB9AABE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92073" y="1334379"/>
            <a:ext cx="81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6%</a:t>
            </a:r>
            <a:r>
              <a:rPr lang="en-US" sz="2400" b="1" baseline="30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**</a:t>
            </a:r>
            <a:endParaRPr lang="en-US" sz="1600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0631C4CA-1239-4F93-A036-2602BD6D767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44510" y="1326826"/>
            <a:ext cx="92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3%</a:t>
            </a:r>
            <a:r>
              <a:rPr lang="en-US" sz="2400" b="1" baseline="30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**</a:t>
            </a:r>
            <a:endParaRPr lang="en-US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04F4C342-45C5-49B0-843E-C6D62EE5340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764612" y="1334378"/>
            <a:ext cx="81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2%</a:t>
            </a:r>
            <a:r>
              <a:rPr lang="en-US" sz="2400" b="1" baseline="30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**</a:t>
            </a:r>
            <a:endParaRPr lang="en-US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="" xmlns:a16="http://schemas.microsoft.com/office/drawing/2014/main" id="{A1DAB31C-CD47-4074-B486-865973B31D68}"/>
              </a:ext>
            </a:extLst>
          </p:cNvPr>
          <p:cNvCxnSpPr>
            <a:cxnSpLocks/>
          </p:cNvCxnSpPr>
          <p:nvPr/>
        </p:nvCxnSpPr>
        <p:spPr>
          <a:xfrm>
            <a:off x="9935681" y="2739396"/>
            <a:ext cx="575931" cy="1599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Placeholder 4">
            <a:extLst>
              <a:ext uri="{FF2B5EF4-FFF2-40B4-BE49-F238E27FC236}">
                <a16:creationId xmlns="" xmlns:a16="http://schemas.microsoft.com/office/drawing/2014/main" id="{BDB3934D-A6CD-493A-829E-C73E475A2E1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3094" y="2273740"/>
            <a:ext cx="747321" cy="74732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8A04BA8-7562-49ED-9EA8-ED9CE49696D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28599" y="3043757"/>
            <a:ext cx="1156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bg-BG" sz="1600" b="1" baseline="30000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ра</a:t>
            </a:r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линия М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9" name="Picture Placeholder 4">
            <a:extLst>
              <a:ext uri="{FF2B5EF4-FFF2-40B4-BE49-F238E27FC236}">
                <a16:creationId xmlns="" xmlns:a16="http://schemas.microsoft.com/office/drawing/2014/main" id="{84D2148F-98E7-4803-BC26-1BAAE5DB4E9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039" y="2685076"/>
            <a:ext cx="747321" cy="74732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E80724FA-DC7F-4953-ABF0-6FD48307D40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567069" y="3472016"/>
            <a:ext cx="1156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</a:t>
            </a:r>
            <a:r>
              <a:rPr lang="bg-BG" sz="1600" b="1" baseline="30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та</a:t>
            </a:r>
            <a:r>
              <a:rPr lang="en-US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линия М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C075005B-D0AF-4082-8C3E-73A660628E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06428" y="3860305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Мениджър ОРЕЛ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196287E-205A-43FC-864A-6367AC26256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606428" y="4251504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Forever2Drive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617C6B08-9E32-48AB-A6FF-31E850CE83A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606428" y="4635798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Глобално рали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96E6C19-4D7E-45AD-86B6-4EACC22D0CE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606428" y="5026997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Chairman’s Bonus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F3E316F9-5905-41EC-B867-FDF74995A87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687670" y="5381105"/>
            <a:ext cx="542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Бонус „Скъпоценни камъни“</a:t>
            </a:r>
            <a:endParaRPr lang="en-US" sz="24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549C37CA-E148-4651-8495-73AF0A826032}"/>
              </a:ext>
            </a:extLst>
          </p:cNvPr>
          <p:cNvCxnSpPr>
            <a:cxnSpLocks/>
          </p:cNvCxnSpPr>
          <p:nvPr/>
        </p:nvCxnSpPr>
        <p:spPr>
          <a:xfrm flipV="1">
            <a:off x="6496377" y="1778620"/>
            <a:ext cx="5227001" cy="35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9DF50A76-87D0-443F-8C48-71C6AED14D0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89614" y="5871831"/>
            <a:ext cx="104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+3%</a:t>
            </a:r>
            <a:r>
              <a:rPr lang="en-US" sz="2400" b="1" baseline="30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7D6057C1-15B5-4231-858F-F4A254FCF5B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923415" y="5871831"/>
            <a:ext cx="101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+3%</a:t>
            </a:r>
            <a:r>
              <a:rPr lang="en-US" sz="2400" b="1" baseline="30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6A576968-4303-48E3-972D-87AD7574D34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780415" y="5871831"/>
            <a:ext cx="98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+3%</a:t>
            </a:r>
            <a:r>
              <a:rPr lang="en-US" sz="2400" b="1" baseline="30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1B6A19F8-8BF9-4F6F-B42C-05265FE82E64}"/>
              </a:ext>
            </a:extLst>
          </p:cNvPr>
          <p:cNvCxnSpPr>
            <a:cxnSpLocks/>
          </p:cNvCxnSpPr>
          <p:nvPr/>
        </p:nvCxnSpPr>
        <p:spPr>
          <a:xfrm>
            <a:off x="7876332" y="5851897"/>
            <a:ext cx="30600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4A942AA-6A42-4256-B14E-79F84D9A89D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543301" y="6215972"/>
            <a:ext cx="405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/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Трябва да бъде квалифициран за получаване на Лидерски бонус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3D57C84-FA9E-4D54-9E4B-AA4940B2F2A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91612" y="317959"/>
            <a:ext cx="127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Лични</a:t>
            </a:r>
            <a:b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bg-BG" sz="1600" b="1" u="sng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отстъпки</a:t>
            </a:r>
            <a:endParaRPr lang="en-US" sz="1600" b="1" u="sng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A5C86578-01D9-4D55-8C9A-D032A13C9CC6}"/>
              </a:ext>
            </a:extLst>
          </p:cNvPr>
          <p:cNvCxnSpPr>
            <a:cxnSpLocks/>
          </p:cNvCxnSpPr>
          <p:nvPr/>
        </p:nvCxnSpPr>
        <p:spPr>
          <a:xfrm flipH="1">
            <a:off x="604594" y="1778620"/>
            <a:ext cx="1" cy="36020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="" xmlns:a16="http://schemas.microsoft.com/office/drawing/2014/main" id="{5C56E57B-2E35-40E0-89C7-863A0C9782BC}"/>
              </a:ext>
            </a:extLst>
          </p:cNvPr>
          <p:cNvCxnSpPr>
            <a:cxnSpLocks/>
          </p:cNvCxnSpPr>
          <p:nvPr/>
        </p:nvCxnSpPr>
        <p:spPr>
          <a:xfrm>
            <a:off x="604595" y="5380685"/>
            <a:ext cx="1480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7FC2D6FC-9742-4ECA-8A47-38C8B7C0011A}"/>
              </a:ext>
            </a:extLst>
          </p:cNvPr>
          <p:cNvCxnSpPr>
            <a:cxnSpLocks/>
          </p:cNvCxnSpPr>
          <p:nvPr/>
        </p:nvCxnSpPr>
        <p:spPr>
          <a:xfrm>
            <a:off x="604594" y="4184546"/>
            <a:ext cx="2466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="" xmlns:a16="http://schemas.microsoft.com/office/drawing/2014/main" id="{58D245E1-ACB7-4A5C-B09D-5A207C32C0A9}"/>
              </a:ext>
            </a:extLst>
          </p:cNvPr>
          <p:cNvCxnSpPr>
            <a:cxnSpLocks/>
          </p:cNvCxnSpPr>
          <p:nvPr/>
        </p:nvCxnSpPr>
        <p:spPr>
          <a:xfrm>
            <a:off x="604594" y="2988407"/>
            <a:ext cx="34214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F1C26309-488B-444E-8FAF-CED77AB4720D}"/>
              </a:ext>
            </a:extLst>
          </p:cNvPr>
          <p:cNvCxnSpPr>
            <a:cxnSpLocks/>
          </p:cNvCxnSpPr>
          <p:nvPr/>
        </p:nvCxnSpPr>
        <p:spPr>
          <a:xfrm>
            <a:off x="604594" y="1792268"/>
            <a:ext cx="4376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E95F05C2-36D3-4924-AAD0-BDD03B2D3148}"/>
              </a:ext>
            </a:extLst>
          </p:cNvPr>
          <p:cNvGrpSpPr/>
          <p:nvPr/>
        </p:nvGrpSpPr>
        <p:grpSpPr>
          <a:xfrm>
            <a:off x="2114588" y="5069037"/>
            <a:ext cx="956158" cy="338554"/>
            <a:chOff x="2114588" y="5069037"/>
            <a:chExt cx="956158" cy="338554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BEEC5085-F210-4869-899C-1EF942D58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588" y="5391151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B12FA038-F877-4DAE-9834-C18706AF55DD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2196475" y="5069037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71A6BADA-CA08-465D-8086-D87E535C60A8}"/>
              </a:ext>
            </a:extLst>
          </p:cNvPr>
          <p:cNvGrpSpPr/>
          <p:nvPr/>
        </p:nvGrpSpPr>
        <p:grpSpPr>
          <a:xfrm>
            <a:off x="1513830" y="5457368"/>
            <a:ext cx="1143261" cy="991267"/>
            <a:chOff x="1513830" y="5457368"/>
            <a:chExt cx="1143261" cy="991267"/>
          </a:xfrm>
        </p:grpSpPr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52CE2EBC-D652-482F-8686-D2FD8352134A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1513830" y="5756137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="" xmlns:a16="http://schemas.microsoft.com/office/drawing/2014/main" id="{602B1DBF-D3A5-4C7B-BB1A-EE50DABA23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0488" y="5457368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56DFAF9F-110E-47C0-AC16-8B2967920EA1}"/>
                </a:ext>
              </a:extLst>
            </p:cNvPr>
            <p:cNvCxnSpPr>
              <a:cxnSpLocks/>
            </p:cNvCxnSpPr>
            <p:nvPr/>
          </p:nvCxnSpPr>
          <p:spPr>
            <a:xfrm>
              <a:off x="2070488" y="6217802"/>
              <a:ext cx="0" cy="2308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50EA1300-68AF-41E2-96C0-C8F24E3F2BDA}"/>
              </a:ext>
            </a:extLst>
          </p:cNvPr>
          <p:cNvGrpSpPr/>
          <p:nvPr/>
        </p:nvGrpSpPr>
        <p:grpSpPr>
          <a:xfrm>
            <a:off x="2499954" y="4204780"/>
            <a:ext cx="1143261" cy="1172723"/>
            <a:chOff x="2503258" y="4381244"/>
            <a:chExt cx="1143261" cy="1172723"/>
          </a:xfrm>
        </p:grpSpPr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35750516-DF3B-4C38-BA1A-FD938715562E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25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="" xmlns:a16="http://schemas.microsoft.com/office/drawing/2014/main" id="{7F376809-3036-42BA-A686-B2F8A844E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51D42E3A-BD52-4C4A-8815-2934B522F6F4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803CF4CB-FA3F-4A63-B998-AF9857813EB6}"/>
              </a:ext>
            </a:extLst>
          </p:cNvPr>
          <p:cNvGrpSpPr/>
          <p:nvPr/>
        </p:nvGrpSpPr>
        <p:grpSpPr>
          <a:xfrm>
            <a:off x="3088305" y="3863800"/>
            <a:ext cx="956158" cy="338554"/>
            <a:chOff x="3088305" y="3863800"/>
            <a:chExt cx="956158" cy="338554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4E051EDF-56F8-4624-A96D-840E8BEF6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8305" y="4185914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CBECF906-DC44-48BB-B4DD-D34438B118F5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3170192" y="3863800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="" xmlns:a16="http://schemas.microsoft.com/office/drawing/2014/main" id="{83EEF2F3-24D4-460C-9EF8-3B772191BEC2}"/>
              </a:ext>
            </a:extLst>
          </p:cNvPr>
          <p:cNvGrpSpPr/>
          <p:nvPr/>
        </p:nvGrpSpPr>
        <p:grpSpPr>
          <a:xfrm>
            <a:off x="3473671" y="2999543"/>
            <a:ext cx="1143261" cy="1172723"/>
            <a:chOff x="2503258" y="4381244"/>
            <a:chExt cx="1143261" cy="1172723"/>
          </a:xfrm>
        </p:grpSpPr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4A2B1F13-69B5-4C7B-A614-6AD7257F97CA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2503258" y="4680013"/>
              <a:ext cx="114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75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="" xmlns:a16="http://schemas.microsoft.com/office/drawing/2014/main" id="{F91786FD-4A98-436A-AFC4-E9FDEAE0C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7E3C7485-A59F-4A88-AA32-D0FF70C0D6C2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141678"/>
              <a:ext cx="0" cy="4122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740A5387-8D29-48E2-A381-B021F7C686DC}"/>
              </a:ext>
            </a:extLst>
          </p:cNvPr>
          <p:cNvGrpSpPr/>
          <p:nvPr/>
        </p:nvGrpSpPr>
        <p:grpSpPr>
          <a:xfrm>
            <a:off x="4045456" y="2660302"/>
            <a:ext cx="963814" cy="338554"/>
            <a:chOff x="4049284" y="2660302"/>
            <a:chExt cx="956158" cy="338554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D9C99246-CEDF-4CD0-979B-58FF151E5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284" y="2982416"/>
              <a:ext cx="9561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C7E978D7-C7C2-4D2E-B777-572D77CBC5D1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4131171" y="2660302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9D8A584-7FD3-4EA1-B0F4-6DAAC6FA5526}"/>
              </a:ext>
            </a:extLst>
          </p:cNvPr>
          <p:cNvGrpSpPr/>
          <p:nvPr/>
        </p:nvGrpSpPr>
        <p:grpSpPr>
          <a:xfrm>
            <a:off x="4214173" y="1796045"/>
            <a:ext cx="1616018" cy="1172723"/>
            <a:chOff x="2503258" y="4381244"/>
            <a:chExt cx="1143261" cy="1172723"/>
          </a:xfrm>
        </p:grpSpPr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BED0C2FD-3B02-4718-8A16-1329994266E3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2503258" y="4680013"/>
              <a:ext cx="1143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120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 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150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12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="" xmlns:a16="http://schemas.microsoft.com/office/drawing/2014/main" id="{15DBBB61-CDCA-41DE-9993-5823B3697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916" y="4381244"/>
              <a:ext cx="0" cy="3126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A9A05441-00B6-4CEA-8625-EF2A691E9996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16" y="5326344"/>
              <a:ext cx="0" cy="2276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3DAD893C-0C2D-42A6-A133-5CE115159F84}"/>
              </a:ext>
            </a:extLst>
          </p:cNvPr>
          <p:cNvGrpSpPr/>
          <p:nvPr/>
        </p:nvGrpSpPr>
        <p:grpSpPr>
          <a:xfrm>
            <a:off x="5001129" y="1468129"/>
            <a:ext cx="1368000" cy="338554"/>
            <a:chOff x="5004957" y="1468129"/>
            <a:chExt cx="1357133" cy="338554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0CCA222B-4475-4F70-9056-58215E939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4957" y="1790243"/>
              <a:ext cx="135713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2CC222E3-0D59-4E98-964E-E8967070B87E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5275831" y="1468129"/>
              <a:ext cx="819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E6CC9F69-1DEE-44EB-9C1F-CF6E021AB21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476790" y="582450"/>
            <a:ext cx="96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Бонус </a:t>
            </a:r>
            <a:r>
              <a:rPr lang="bg-BG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 ПК**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EF5C93C5-B17A-4C1E-9E1D-E373DD041DA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493139" y="4950637"/>
            <a:ext cx="7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6027AFDE-C838-44B2-ABCA-280B7D26578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495411" y="3747634"/>
            <a:ext cx="66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DBB087F3-3CDE-43B5-86AB-D83E73D2934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467055" y="2537383"/>
            <a:ext cx="86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81C6EC47-DC12-4DB3-B096-041FC469E7E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476790" y="1358444"/>
            <a:ext cx="7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18%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08A3240D-0E40-42D4-A55F-D496298869B5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2785988" y="788205"/>
            <a:ext cx="176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Бонус за обем</a:t>
            </a:r>
            <a:endParaRPr lang="en-US" sz="1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3C69F04-351F-44DD-ADA1-C748C90022A0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262506" y="3743155"/>
            <a:ext cx="7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0FFD0EDD-1925-4AB6-8406-B453D45D61A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272249" y="2532904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8%*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D6F92605-2854-495C-BC9A-113E781A7823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2242302" y="1365997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13%*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241D671C-498B-4E7E-8D7B-C699B04509DF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3166280" y="2540010"/>
            <a:ext cx="94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5ECBABEC-AD62-4D36-BF0C-AD5F3F842391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134858" y="1349039"/>
            <a:ext cx="13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8C033A48-B6CD-4667-AB51-F60CCE26C3F3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4129901" y="1365503"/>
            <a:ext cx="78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09D09F8D-4506-4B43-AA19-1A9F6DF6EC5E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3639055" y="5943399"/>
            <a:ext cx="300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bg-BG" sz="16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Трябва да е активен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F188F6DE-52D5-465E-821F-D366954905BB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89006" y="4582124"/>
            <a:ext cx="8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</a:t>
            </a:r>
          </a:p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5%*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C6B79E5F-2009-4863-A59D-8B081549BF2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98750" y="3740081"/>
            <a:ext cx="7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38%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086E886F-7FF3-4B39-93AD-E97775736FF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13723" y="2541862"/>
            <a:ext cx="77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43%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E135272-FD40-4B14-87F9-E852354F97B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83776" y="1362923"/>
            <a:ext cx="8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48%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3CB33A2B-33DA-4813-8661-2D27ABF2127E}"/>
              </a:ext>
            </a:extLst>
          </p:cNvPr>
          <p:cNvGrpSpPr/>
          <p:nvPr/>
        </p:nvGrpSpPr>
        <p:grpSpPr>
          <a:xfrm>
            <a:off x="123524" y="5152104"/>
            <a:ext cx="1503688" cy="921743"/>
            <a:chOff x="123524" y="5152104"/>
            <a:chExt cx="1503688" cy="921743"/>
          </a:xfrm>
        </p:grpSpPr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0AF4B8F3-DF02-40FE-9A21-7BF11B9230EC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23524" y="5735293"/>
              <a:ext cx="1503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Личен бонус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00" name="Connector: Curved 134">
              <a:extLst>
                <a:ext uri="{FF2B5EF4-FFF2-40B4-BE49-F238E27FC236}">
                  <a16:creationId xmlns="" xmlns:a16="http://schemas.microsoft.com/office/drawing/2014/main" id="{CD42A6B6-E86E-43F6-AEA3-619E90CD0993}"/>
                </a:ext>
              </a:extLst>
            </p:cNvPr>
            <p:cNvCxnSpPr/>
            <p:nvPr/>
          </p:nvCxnSpPr>
          <p:spPr>
            <a:xfrm rot="5400000" flipH="1" flipV="1">
              <a:off x="72340" y="5350768"/>
              <a:ext cx="617937" cy="220609"/>
            </a:xfrm>
            <a:prstGeom prst="curvedConnector3">
              <a:avLst>
                <a:gd name="adj1" fmla="val 97734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19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40" grpId="0"/>
      <p:bldP spid="102" grpId="0"/>
      <p:bldP spid="103" grpId="0"/>
      <p:bldP spid="104" grpId="0"/>
      <p:bldP spid="119" grpId="0"/>
      <p:bldP spid="125" grpId="0"/>
      <p:bldP spid="126" grpId="0"/>
      <p:bldP spid="127" grpId="0"/>
      <p:bldP spid="128" grpId="0"/>
      <p:bldP spid="129" grpId="0"/>
      <p:bldP spid="130" grpId="0"/>
      <p:bldP spid="139" grpId="0"/>
      <p:bldP spid="142" grpId="0"/>
      <p:bldP spid="143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8CCDF-9CA2-41E8-8117-2C7085EEA05F}"/>
              </a:ext>
            </a:extLst>
          </p:cNvPr>
          <p:cNvSpPr/>
          <p:nvPr/>
        </p:nvSpPr>
        <p:spPr>
          <a:xfrm>
            <a:off x="0" y="-1"/>
            <a:ext cx="12192000" cy="6856251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87432"/>
            <a:ext cx="12192000" cy="10705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charset="0"/>
            </a:endParaRPr>
          </a:p>
        </p:txBody>
      </p:sp>
      <p:pic>
        <p:nvPicPr>
          <p:cNvPr id="15" name="Picture 14" descr="Vert-Forever-Flat®-White small.png">
            <a:extLst>
              <a:ext uri="{FF2B5EF4-FFF2-40B4-BE49-F238E27FC236}">
                <a16:creationId xmlns="" xmlns:a16="http://schemas.microsoft.com/office/drawing/2014/main" id="{59BA75F0-EA90-4AE3-8685-52A2F4950F7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5" y="5909225"/>
            <a:ext cx="1156311" cy="719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927B22-F0A3-473C-B3A7-7F606DCB8EB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84298" y="2783393"/>
            <a:ext cx="188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ВИЕ</a:t>
            </a:r>
            <a:endParaRPr lang="en-US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Placeholder 4">
            <a:extLst>
              <a:ext uri="{FF2B5EF4-FFF2-40B4-BE49-F238E27FC236}">
                <a16:creationId xmlns="" xmlns:a16="http://schemas.microsoft.com/office/drawing/2014/main" id="{D7B997D6-6078-457A-8048-4AB6BDDC318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828" y="1048096"/>
            <a:ext cx="1648016" cy="16480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49E8D1-3F17-4694-8F9A-FCCFFB160FC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95819" y="494271"/>
            <a:ext cx="54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Как </a:t>
            </a:r>
            <a:r>
              <a:rPr lang="bg-BG" sz="24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Форевър</a:t>
            </a:r>
            <a:r>
              <a:rPr lang="bg-BG" sz="24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да работи за вас?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352ECAD-361C-42C2-A68D-94B508AE1951}"/>
              </a:ext>
            </a:extLst>
          </p:cNvPr>
          <p:cNvGrpSpPr/>
          <p:nvPr/>
        </p:nvGrpSpPr>
        <p:grpSpPr>
          <a:xfrm>
            <a:off x="1756216" y="3381009"/>
            <a:ext cx="4489372" cy="697821"/>
            <a:chOff x="1756216" y="3381009"/>
            <a:chExt cx="4489372" cy="69782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CAE5199-9D7D-497B-BD94-A228FA1F0C26}"/>
                </a:ext>
              </a:extLst>
            </p:cNvPr>
            <p:cNvGrpSpPr/>
            <p:nvPr/>
          </p:nvGrpSpPr>
          <p:grpSpPr>
            <a:xfrm>
              <a:off x="1756216" y="3381009"/>
              <a:ext cx="697822" cy="697821"/>
              <a:chOff x="1709673" y="3210497"/>
              <a:chExt cx="697822" cy="697821"/>
            </a:xfrm>
          </p:grpSpPr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15922B78-AB81-4945-A73E-F19865959DAF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6D56EAA-32CD-4B84-9F53-630FAB10D7EB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96D596F-3CC9-4CE9-A82F-D91C47BD444D}"/>
                </a:ext>
              </a:extLst>
            </p:cNvPr>
            <p:cNvGrpSpPr/>
            <p:nvPr/>
          </p:nvGrpSpPr>
          <p:grpSpPr>
            <a:xfrm>
              <a:off x="2704103" y="3381009"/>
              <a:ext cx="697822" cy="697821"/>
              <a:chOff x="1709673" y="3210497"/>
              <a:chExt cx="697822" cy="697821"/>
            </a:xfrm>
          </p:grpSpPr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DAC66A76-1710-4ED8-AFE6-2E3A82EF4260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F0992D8-BF0C-4750-BDC7-3E4165CDC818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BA96C5F-4797-4D38-9BD2-4774D39C2C85}"/>
                </a:ext>
              </a:extLst>
            </p:cNvPr>
            <p:cNvGrpSpPr/>
            <p:nvPr/>
          </p:nvGrpSpPr>
          <p:grpSpPr>
            <a:xfrm>
              <a:off x="3651990" y="3381009"/>
              <a:ext cx="697822" cy="697821"/>
              <a:chOff x="1709673" y="3210497"/>
              <a:chExt cx="697822" cy="697821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774390C-0FD7-4140-92D1-EBBFCCBC72C5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5839F74-F03B-4088-91BA-754E617BEEF6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CE857C6-98CE-4EB0-A3BD-5468548985E5}"/>
                </a:ext>
              </a:extLst>
            </p:cNvPr>
            <p:cNvGrpSpPr/>
            <p:nvPr/>
          </p:nvGrpSpPr>
          <p:grpSpPr>
            <a:xfrm>
              <a:off x="4599878" y="3381009"/>
              <a:ext cx="697822" cy="697821"/>
              <a:chOff x="1709673" y="3210497"/>
              <a:chExt cx="697822" cy="697821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387647B7-31B0-4906-81D7-D41C52FAC571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D96F52D-BAAC-4124-9B2C-51A94E82D1FC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6E31AD8C-A6CE-4403-BC06-3BC8A7292C91}"/>
                </a:ext>
              </a:extLst>
            </p:cNvPr>
            <p:cNvGrpSpPr/>
            <p:nvPr/>
          </p:nvGrpSpPr>
          <p:grpSpPr>
            <a:xfrm>
              <a:off x="5547766" y="3381009"/>
              <a:ext cx="697822" cy="697821"/>
              <a:chOff x="1709673" y="3210497"/>
              <a:chExt cx="697822" cy="697821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D27274C1-5D61-43FF-84FF-56F2F7996C83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F742E84F-6E77-4BC4-9AEF-788E5BAC681B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94D5580-E735-46AC-AC25-5970D93327FD}"/>
              </a:ext>
            </a:extLst>
          </p:cNvPr>
          <p:cNvGrpSpPr/>
          <p:nvPr/>
        </p:nvGrpSpPr>
        <p:grpSpPr>
          <a:xfrm>
            <a:off x="1756214" y="4158663"/>
            <a:ext cx="4489372" cy="697821"/>
            <a:chOff x="1756216" y="3381009"/>
            <a:chExt cx="4489372" cy="697821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6E01AC4-CA57-4C6A-B8C4-1632EBC701DD}"/>
                </a:ext>
              </a:extLst>
            </p:cNvPr>
            <p:cNvGrpSpPr/>
            <p:nvPr/>
          </p:nvGrpSpPr>
          <p:grpSpPr>
            <a:xfrm>
              <a:off x="1756216" y="3381009"/>
              <a:ext cx="697822" cy="697821"/>
              <a:chOff x="1709673" y="3210497"/>
              <a:chExt cx="697822" cy="697821"/>
            </a:xfrm>
          </p:grpSpPr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5650802A-F81A-4B61-8526-8C3AFDC7C5B2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6219323-232B-4EB8-B634-A1FB42E1DF26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E5D4AF2C-C13E-4570-A203-0E3ED53BA5F0}"/>
                </a:ext>
              </a:extLst>
            </p:cNvPr>
            <p:cNvGrpSpPr/>
            <p:nvPr/>
          </p:nvGrpSpPr>
          <p:grpSpPr>
            <a:xfrm>
              <a:off x="2704103" y="3381009"/>
              <a:ext cx="697822" cy="697821"/>
              <a:chOff x="1709673" y="3210497"/>
              <a:chExt cx="697822" cy="697821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DC6EB5F0-1516-40BA-9CAD-00F066B481CC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84C2127F-500E-43A0-83E6-04F1DBDB1D52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EBCBFF6F-EB10-45C9-9CFF-EFE5B6637576}"/>
                </a:ext>
              </a:extLst>
            </p:cNvPr>
            <p:cNvGrpSpPr/>
            <p:nvPr/>
          </p:nvGrpSpPr>
          <p:grpSpPr>
            <a:xfrm>
              <a:off x="3651990" y="3381009"/>
              <a:ext cx="697822" cy="697821"/>
              <a:chOff x="1709673" y="3210497"/>
              <a:chExt cx="697822" cy="697821"/>
            </a:xfrm>
          </p:grpSpPr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0F53B750-E1E5-4FC3-B390-6714D9160C00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0C0071B0-F9F5-4640-9DE2-ACEA310946DC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22C028FB-BC04-4351-8792-53EF707A8804}"/>
                </a:ext>
              </a:extLst>
            </p:cNvPr>
            <p:cNvGrpSpPr/>
            <p:nvPr/>
          </p:nvGrpSpPr>
          <p:grpSpPr>
            <a:xfrm>
              <a:off x="4599878" y="3381009"/>
              <a:ext cx="697822" cy="697821"/>
              <a:chOff x="1709673" y="3210497"/>
              <a:chExt cx="697822" cy="697821"/>
            </a:xfrm>
          </p:grpSpPr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AF73A8F0-D455-42D4-B9DA-BF38E49CE0F9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1F48455-3A3B-4104-A397-12176A486BCA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183573FB-B53F-43A0-ABCD-34444B70EA68}"/>
                </a:ext>
              </a:extLst>
            </p:cNvPr>
            <p:cNvGrpSpPr/>
            <p:nvPr/>
          </p:nvGrpSpPr>
          <p:grpSpPr>
            <a:xfrm>
              <a:off x="5547766" y="3381009"/>
              <a:ext cx="697822" cy="697821"/>
              <a:chOff x="1709673" y="3210497"/>
              <a:chExt cx="697822" cy="697821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26B6C1C0-CC19-440F-8E66-95D927AC1C63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10BD0487-9849-4F6C-A271-06EE27A72CAA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56DB3AA-777E-471E-B4C1-51058CB09F45}"/>
              </a:ext>
            </a:extLst>
          </p:cNvPr>
          <p:cNvGrpSpPr/>
          <p:nvPr/>
        </p:nvGrpSpPr>
        <p:grpSpPr>
          <a:xfrm>
            <a:off x="1756214" y="4948644"/>
            <a:ext cx="4489372" cy="697821"/>
            <a:chOff x="1756216" y="3381009"/>
            <a:chExt cx="4489372" cy="697821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5E33F59D-F285-4B2C-8B97-93699BD91215}"/>
                </a:ext>
              </a:extLst>
            </p:cNvPr>
            <p:cNvGrpSpPr/>
            <p:nvPr/>
          </p:nvGrpSpPr>
          <p:grpSpPr>
            <a:xfrm>
              <a:off x="1756216" y="3381009"/>
              <a:ext cx="697822" cy="697821"/>
              <a:chOff x="1709673" y="3210497"/>
              <a:chExt cx="697822" cy="697821"/>
            </a:xfrm>
          </p:grpSpPr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F8567D11-4B65-443A-9D63-BF9C5C7C1118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DFEF87E0-5133-403E-9250-EE723AC3215E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F8075233-C762-437D-910D-1012F636A2C4}"/>
                </a:ext>
              </a:extLst>
            </p:cNvPr>
            <p:cNvGrpSpPr/>
            <p:nvPr/>
          </p:nvGrpSpPr>
          <p:grpSpPr>
            <a:xfrm>
              <a:off x="2704103" y="3381009"/>
              <a:ext cx="697822" cy="697821"/>
              <a:chOff x="1709673" y="3210497"/>
              <a:chExt cx="697822" cy="697821"/>
            </a:xfrm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B1C1DA46-959E-4EDA-9DBA-DA3E004F2F8B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2BFB8A33-6FD6-4699-920C-0887E885748E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0C7650D6-660C-4393-B3EF-81BE53BE9F1E}"/>
                </a:ext>
              </a:extLst>
            </p:cNvPr>
            <p:cNvGrpSpPr/>
            <p:nvPr/>
          </p:nvGrpSpPr>
          <p:grpSpPr>
            <a:xfrm>
              <a:off x="3651990" y="3381009"/>
              <a:ext cx="697822" cy="697821"/>
              <a:chOff x="1709673" y="3210497"/>
              <a:chExt cx="697822" cy="697821"/>
            </a:xfrm>
          </p:grpSpPr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06142EEA-ECDD-4D0C-AB57-3915395095BC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DCAEA883-FEEF-4968-913B-AAB16CECA75F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6AA37E4E-AB9A-403E-B2A9-CD08732BE5B5}"/>
                </a:ext>
              </a:extLst>
            </p:cNvPr>
            <p:cNvGrpSpPr/>
            <p:nvPr/>
          </p:nvGrpSpPr>
          <p:grpSpPr>
            <a:xfrm>
              <a:off x="4599878" y="3381009"/>
              <a:ext cx="697822" cy="697821"/>
              <a:chOff x="1709673" y="3210497"/>
              <a:chExt cx="697822" cy="697821"/>
            </a:xfrm>
          </p:grpSpPr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5DE83DE1-1E7D-41B4-9AAB-9BEE5AB7F43A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E2181119-CAF7-4D5A-B73C-AEE92C8C7B38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FAAB0E08-6AE2-4907-9D82-08224F517798}"/>
                </a:ext>
              </a:extLst>
            </p:cNvPr>
            <p:cNvGrpSpPr/>
            <p:nvPr/>
          </p:nvGrpSpPr>
          <p:grpSpPr>
            <a:xfrm>
              <a:off x="5547766" y="3381009"/>
              <a:ext cx="697822" cy="697821"/>
              <a:chOff x="1709673" y="3210497"/>
              <a:chExt cx="697822" cy="697821"/>
            </a:xfrm>
          </p:grpSpPr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46A52832-F4A1-43B3-A770-5D771CC8C810}"/>
                  </a:ext>
                </a:extLst>
              </p:cNvPr>
              <p:cNvSpPr/>
              <p:nvPr/>
            </p:nvSpPr>
            <p:spPr>
              <a:xfrm>
                <a:off x="1709674" y="3210497"/>
                <a:ext cx="697821" cy="6978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1B8361F0-94D7-48DE-91C3-7055168BAE99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709673" y="3342555"/>
                <a:ext cx="697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1CA0B4D6-176D-4E14-8662-52DB778CD43B}"/>
              </a:ext>
            </a:extLst>
          </p:cNvPr>
          <p:cNvGrpSpPr/>
          <p:nvPr/>
        </p:nvGrpSpPr>
        <p:grpSpPr>
          <a:xfrm>
            <a:off x="6570891" y="3513067"/>
            <a:ext cx="4895032" cy="461665"/>
            <a:chOff x="6570891" y="3513067"/>
            <a:chExt cx="4895032" cy="461665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B8ED45D9-935B-4B93-B72E-23B1B372E7EA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6570891" y="3513067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5 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СФБ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0C048D16-7DFF-431C-95A8-DCD245D23D36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8353425" y="3513067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x </a:t>
              </a:r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4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AC1BC23F-9668-4D64-9FD1-EE6BA502A0F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0008692" y="3513067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20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23FCEA13-24BD-43A6-9648-664AD50DAE23}"/>
              </a:ext>
            </a:extLst>
          </p:cNvPr>
          <p:cNvGrpSpPr/>
          <p:nvPr/>
        </p:nvGrpSpPr>
        <p:grpSpPr>
          <a:xfrm>
            <a:off x="6570891" y="4258215"/>
            <a:ext cx="4895032" cy="461665"/>
            <a:chOff x="6570891" y="4258215"/>
            <a:chExt cx="4895032" cy="461665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427532FE-02C2-4BE7-95A2-85E54E6EEC6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570891" y="4258215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15 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СФБ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1AAF33AF-A94F-4C43-B138-2FADFCD1C495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8353425" y="4258215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x </a:t>
              </a:r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4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D017A65E-9B10-4F85-94F0-0E7F8859340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0008692" y="4258215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60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98AA72A7-949E-43BE-9311-67C5CB6037B7}"/>
              </a:ext>
            </a:extLst>
          </p:cNvPr>
          <p:cNvGrpSpPr/>
          <p:nvPr/>
        </p:nvGrpSpPr>
        <p:grpSpPr>
          <a:xfrm>
            <a:off x="6570891" y="5076458"/>
            <a:ext cx="4895032" cy="461665"/>
            <a:chOff x="6570891" y="5076458"/>
            <a:chExt cx="4895032" cy="461665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EE4500CD-7228-4DBA-8F8A-F874E7CF64B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570891" y="5076458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30 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СФБ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3AD7351-BE37-4D47-96A0-C1342E8761C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353425" y="5076458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x </a:t>
              </a:r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4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D0000D6D-F4DE-4C28-9B76-45BDF9881611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0008692" y="5076458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120</a:t>
              </a:r>
              <a:r>
                <a:rPr lang="bg-BG" sz="2400" b="1" u="sng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u="sng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u="sng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u="sng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36991B9C-DAB9-4E4F-B292-C9E165AB87A0}"/>
              </a:ext>
            </a:extLst>
          </p:cNvPr>
          <p:cNvGrpSpPr/>
          <p:nvPr/>
        </p:nvGrpSpPr>
        <p:grpSpPr>
          <a:xfrm>
            <a:off x="8353425" y="2703634"/>
            <a:ext cx="3112498" cy="461665"/>
            <a:chOff x="8353425" y="2703634"/>
            <a:chExt cx="3112498" cy="461665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8FBF6200-AA03-4CFD-81F5-7D5735A20F07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8353425" y="2703634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x </a:t>
              </a:r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4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AAE6B09-2324-496A-A15E-3FC992E5AA4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008692" y="2703634"/>
              <a:ext cx="145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4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bg-BG" sz="2400" b="1" dirty="0" err="1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б.т</a:t>
              </a:r>
              <a:r>
                <a:rPr lang="bg-BG" sz="2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64D432B-341C-467A-AC9A-820700175D6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040902" y="5473142"/>
            <a:ext cx="145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204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400" b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4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EFDE0CD7-96C2-4A90-96BF-9BCEA6BD89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20218" y="1294285"/>
            <a:ext cx="622728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Използвайте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споделяйте 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месечно</a:t>
            </a:r>
          </a:p>
          <a:p>
            <a:pPr marL="285750" indent="-285750">
              <a:spcBef>
                <a:spcPts val="500"/>
              </a:spcBef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Спонсорирайте и учете на 4 </a:t>
            </a:r>
            <a:r>
              <a:rPr lang="bg-BG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б.т</a:t>
            </a: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chemeClr val="bg1"/>
              </a:buClr>
              <a:buFont typeface="Helvetica" pitchFamily="2" charset="0"/>
              <a:buChar char="+"/>
            </a:pP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Лично употребявайте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 </a:t>
            </a:r>
            <a:r>
              <a:rPr lang="bg-BG" sz="2000" b="1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продавайте </a:t>
            </a:r>
            <a:r>
              <a:rPr lang="bg-BG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 дребно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267B39-0822-4D8E-89A4-C224271B4E15}"/>
              </a:ext>
            </a:extLst>
          </p:cNvPr>
          <p:cNvGrpSpPr/>
          <p:nvPr/>
        </p:nvGrpSpPr>
        <p:grpSpPr>
          <a:xfrm>
            <a:off x="321157" y="2223755"/>
            <a:ext cx="3707577" cy="1205245"/>
            <a:chOff x="321157" y="2223755"/>
            <a:chExt cx="3707577" cy="1205245"/>
          </a:xfrm>
        </p:grpSpPr>
        <p:sp>
          <p:nvSpPr>
            <p:cNvPr id="8" name="Arc 7">
              <a:extLst>
                <a:ext uri="{FF2B5EF4-FFF2-40B4-BE49-F238E27FC236}">
                  <a16:creationId xmlns="" xmlns:a16="http://schemas.microsoft.com/office/drawing/2014/main" id="{5F1C5A31-3F0C-41EC-944F-1D4C9754124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0800000">
              <a:off x="851111" y="2223755"/>
              <a:ext cx="3177623" cy="1205245"/>
            </a:xfrm>
            <a:prstGeom prst="arc">
              <a:avLst>
                <a:gd name="adj1" fmla="val 20139955"/>
                <a:gd name="adj2" fmla="val 6026911"/>
              </a:avLst>
            </a:prstGeom>
            <a:ln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37C03DC6-1C1E-43D7-82B6-BD956DFD77A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21157" y="2569317"/>
              <a:ext cx="1346844" cy="307777"/>
            </a:xfrm>
            <a:prstGeom prst="rect">
              <a:avLst/>
            </a:prstGeom>
            <a:solidFill>
              <a:srgbClr val="FFC600"/>
            </a:solidFill>
          </p:spPr>
          <p:txBody>
            <a:bodyPr wrap="none" rtlCol="0">
              <a:spAutoFit/>
            </a:bodyPr>
            <a:lstStyle/>
            <a:p>
              <a:r>
                <a:rPr lang="bg-BG" sz="1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Спонсорирате</a:t>
              </a:r>
              <a:r>
                <a:rPr lang="en-US" sz="1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801A8B36-5CFB-487D-A02F-2BE53C5C5CE9}"/>
              </a:ext>
            </a:extLst>
          </p:cNvPr>
          <p:cNvGrpSpPr/>
          <p:nvPr/>
        </p:nvGrpSpPr>
        <p:grpSpPr>
          <a:xfrm>
            <a:off x="280366" y="3666139"/>
            <a:ext cx="1869088" cy="711973"/>
            <a:chOff x="280366" y="3666139"/>
            <a:chExt cx="1869088" cy="711973"/>
          </a:xfrm>
        </p:grpSpPr>
        <p:sp>
          <p:nvSpPr>
            <p:cNvPr id="10" name="Arc 9">
              <a:extLst>
                <a:ext uri="{FF2B5EF4-FFF2-40B4-BE49-F238E27FC236}">
                  <a16:creationId xmlns="" xmlns:a16="http://schemas.microsoft.com/office/drawing/2014/main" id="{4FE19DE6-9D25-4405-8A75-CEC1441D33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435761">
              <a:off x="986874" y="3215532"/>
              <a:ext cx="711973" cy="1613187"/>
            </a:xfrm>
            <a:prstGeom prst="arc">
              <a:avLst>
                <a:gd name="adj1" fmla="val 10082364"/>
                <a:gd name="adj2" fmla="val 0"/>
              </a:avLst>
            </a:prstGeom>
            <a:ln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EBC3585A-3DD7-4413-BFB3-B832070565F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80366" y="3774563"/>
              <a:ext cx="1184940" cy="307777"/>
            </a:xfrm>
            <a:prstGeom prst="rect">
              <a:avLst/>
            </a:prstGeom>
            <a:solidFill>
              <a:srgbClr val="FFC600"/>
            </a:solidFill>
          </p:spPr>
          <p:txBody>
            <a:bodyPr wrap="none" rtlCol="0">
              <a:spAutoFit/>
            </a:bodyPr>
            <a:lstStyle/>
            <a:p>
              <a:r>
                <a:rPr lang="bg-BG" sz="1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Спонсорира</a:t>
              </a:r>
              <a:r>
                <a:rPr lang="en-US" sz="1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D87224E4-2B4C-40AA-93E8-FB6DA6B77D03}"/>
              </a:ext>
            </a:extLst>
          </p:cNvPr>
          <p:cNvGrpSpPr/>
          <p:nvPr/>
        </p:nvGrpSpPr>
        <p:grpSpPr>
          <a:xfrm>
            <a:off x="254796" y="4597964"/>
            <a:ext cx="1892070" cy="711973"/>
            <a:chOff x="254796" y="4597964"/>
            <a:chExt cx="1892070" cy="711973"/>
          </a:xfrm>
        </p:grpSpPr>
        <p:sp>
          <p:nvSpPr>
            <p:cNvPr id="11" name="Arc 10">
              <a:extLst>
                <a:ext uri="{FF2B5EF4-FFF2-40B4-BE49-F238E27FC236}">
                  <a16:creationId xmlns="" xmlns:a16="http://schemas.microsoft.com/office/drawing/2014/main" id="{EF643B47-7FB5-4DB7-9B63-B483A0764FC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435761">
              <a:off x="984286" y="4147357"/>
              <a:ext cx="711973" cy="1613187"/>
            </a:xfrm>
            <a:prstGeom prst="arc">
              <a:avLst>
                <a:gd name="adj1" fmla="val 10082364"/>
                <a:gd name="adj2" fmla="val 0"/>
              </a:avLst>
            </a:prstGeom>
            <a:ln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01F949DE-4787-43DB-B54C-2951153FC62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54796" y="4768681"/>
              <a:ext cx="1184940" cy="307777"/>
            </a:xfrm>
            <a:prstGeom prst="rect">
              <a:avLst/>
            </a:prstGeom>
            <a:solidFill>
              <a:srgbClr val="FFC600"/>
            </a:solidFill>
          </p:spPr>
          <p:txBody>
            <a:bodyPr wrap="none" rtlCol="0">
              <a:spAutoFit/>
            </a:bodyPr>
            <a:lstStyle/>
            <a:p>
              <a:r>
                <a:rPr lang="bg-BG" sz="1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Спонсорира</a:t>
              </a:r>
              <a:r>
                <a:rPr lang="en-US" sz="1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BCBC0DB3-05C1-41C8-A597-83C408154D33}"/>
              </a:ext>
            </a:extLst>
          </p:cNvPr>
          <p:cNvGrpSpPr/>
          <p:nvPr/>
        </p:nvGrpSpPr>
        <p:grpSpPr>
          <a:xfrm>
            <a:off x="2105124" y="2996089"/>
            <a:ext cx="3753848" cy="263797"/>
            <a:chOff x="2105124" y="2996089"/>
            <a:chExt cx="3753848" cy="26379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AACD840C-2DB8-4568-9F10-0790F3F4459A}"/>
                </a:ext>
              </a:extLst>
            </p:cNvPr>
            <p:cNvCxnSpPr/>
            <p:nvPr/>
          </p:nvCxnSpPr>
          <p:spPr>
            <a:xfrm flipH="1">
              <a:off x="2105124" y="3014225"/>
              <a:ext cx="712504" cy="23083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3D859DED-67E5-470B-A0CC-85A49B9F8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9567" y="3052693"/>
              <a:ext cx="437280" cy="1862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8122FC29-89B0-4A5F-8C4F-0C679558A575}"/>
                </a:ext>
              </a:extLst>
            </p:cNvPr>
            <p:cNvCxnSpPr>
              <a:cxnSpLocks/>
            </p:cNvCxnSpPr>
            <p:nvPr/>
          </p:nvCxnSpPr>
          <p:spPr>
            <a:xfrm>
              <a:off x="5173686" y="2996089"/>
              <a:ext cx="685286" cy="26379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A2D65B4B-ECE2-4421-AFEA-C157C8146239}"/>
                </a:ext>
              </a:extLst>
            </p:cNvPr>
            <p:cNvCxnSpPr>
              <a:cxnSpLocks/>
            </p:cNvCxnSpPr>
            <p:nvPr/>
          </p:nvCxnSpPr>
          <p:spPr>
            <a:xfrm>
              <a:off x="4558687" y="3010402"/>
              <a:ext cx="390099" cy="2309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B3A4858B-F116-48C9-ADB6-4509FD798B01}"/>
              </a:ext>
            </a:extLst>
          </p:cNvPr>
          <p:cNvCxnSpPr>
            <a:cxnSpLocks/>
          </p:cNvCxnSpPr>
          <p:nvPr/>
        </p:nvCxnSpPr>
        <p:spPr>
          <a:xfrm>
            <a:off x="4002671" y="3191893"/>
            <a:ext cx="0" cy="268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6E4169E5-B1EB-47A6-81CC-F9F3CF3CE0B0}"/>
              </a:ext>
            </a:extLst>
          </p:cNvPr>
          <p:cNvGrpSpPr/>
          <p:nvPr/>
        </p:nvGrpSpPr>
        <p:grpSpPr>
          <a:xfrm>
            <a:off x="2105124" y="3917290"/>
            <a:ext cx="3796380" cy="339389"/>
            <a:chOff x="2105124" y="3917290"/>
            <a:chExt cx="3796380" cy="339389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03D1DB36-8BBB-4B4D-9612-F3699C6BD225}"/>
                </a:ext>
              </a:extLst>
            </p:cNvPr>
            <p:cNvCxnSpPr>
              <a:cxnSpLocks/>
            </p:cNvCxnSpPr>
            <p:nvPr/>
          </p:nvCxnSpPr>
          <p:spPr>
            <a:xfrm>
              <a:off x="2105124" y="3974732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2C3285D9-30F0-414E-BF02-36A91AF0C373}"/>
                </a:ext>
              </a:extLst>
            </p:cNvPr>
            <p:cNvCxnSpPr>
              <a:cxnSpLocks/>
            </p:cNvCxnSpPr>
            <p:nvPr/>
          </p:nvCxnSpPr>
          <p:spPr>
            <a:xfrm>
              <a:off x="3056433" y="3928451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750A0734-51B1-4875-818E-BC7B7C00148B}"/>
                </a:ext>
              </a:extLst>
            </p:cNvPr>
            <p:cNvCxnSpPr>
              <a:cxnSpLocks/>
            </p:cNvCxnSpPr>
            <p:nvPr/>
          </p:nvCxnSpPr>
          <p:spPr>
            <a:xfrm>
              <a:off x="3997477" y="3963571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66F6AA07-EA7C-4926-A43F-CA9FBAFB2421}"/>
                </a:ext>
              </a:extLst>
            </p:cNvPr>
            <p:cNvCxnSpPr>
              <a:cxnSpLocks/>
            </p:cNvCxnSpPr>
            <p:nvPr/>
          </p:nvCxnSpPr>
          <p:spPr>
            <a:xfrm>
              <a:off x="4948786" y="3917290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C2D6FA5B-9CEC-490A-91B0-1EC3D8431712}"/>
                </a:ext>
              </a:extLst>
            </p:cNvPr>
            <p:cNvCxnSpPr>
              <a:cxnSpLocks/>
            </p:cNvCxnSpPr>
            <p:nvPr/>
          </p:nvCxnSpPr>
          <p:spPr>
            <a:xfrm>
              <a:off x="5901504" y="3988670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4F60C56A-5616-4F6C-9968-87ADFB2B1EB8}"/>
              </a:ext>
            </a:extLst>
          </p:cNvPr>
          <p:cNvGrpSpPr/>
          <p:nvPr/>
        </p:nvGrpSpPr>
        <p:grpSpPr>
          <a:xfrm>
            <a:off x="2105124" y="4699357"/>
            <a:ext cx="3796380" cy="339389"/>
            <a:chOff x="2105124" y="3917290"/>
            <a:chExt cx="3796380" cy="339389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9958DE90-2E04-4F65-8B0D-48DCB4217D16}"/>
                </a:ext>
              </a:extLst>
            </p:cNvPr>
            <p:cNvCxnSpPr>
              <a:cxnSpLocks/>
            </p:cNvCxnSpPr>
            <p:nvPr/>
          </p:nvCxnSpPr>
          <p:spPr>
            <a:xfrm>
              <a:off x="2105124" y="3974732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7FDE172-30C2-4DDB-BCE0-89192A8CDBAB}"/>
                </a:ext>
              </a:extLst>
            </p:cNvPr>
            <p:cNvCxnSpPr>
              <a:cxnSpLocks/>
            </p:cNvCxnSpPr>
            <p:nvPr/>
          </p:nvCxnSpPr>
          <p:spPr>
            <a:xfrm>
              <a:off x="3056433" y="3928451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6ECD1F00-3491-44FA-B530-A2AF4F4245D8}"/>
                </a:ext>
              </a:extLst>
            </p:cNvPr>
            <p:cNvCxnSpPr>
              <a:cxnSpLocks/>
            </p:cNvCxnSpPr>
            <p:nvPr/>
          </p:nvCxnSpPr>
          <p:spPr>
            <a:xfrm>
              <a:off x="3997477" y="3963571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3AAC7F51-BB21-448D-8748-A8ABADD87F57}"/>
                </a:ext>
              </a:extLst>
            </p:cNvPr>
            <p:cNvCxnSpPr>
              <a:cxnSpLocks/>
            </p:cNvCxnSpPr>
            <p:nvPr/>
          </p:nvCxnSpPr>
          <p:spPr>
            <a:xfrm>
              <a:off x="4948786" y="3917290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BE6CC10-8D87-41E6-8761-5AB22890E710}"/>
                </a:ext>
              </a:extLst>
            </p:cNvPr>
            <p:cNvCxnSpPr>
              <a:cxnSpLocks/>
            </p:cNvCxnSpPr>
            <p:nvPr/>
          </p:nvCxnSpPr>
          <p:spPr>
            <a:xfrm>
              <a:off x="5901504" y="3988670"/>
              <a:ext cx="0" cy="2680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2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6" grpId="0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F79777A-C82E-400B-9E51-7FE68BA8A2B1}&quot;/&gt;&lt;isInvalidForFieldText val=&quot;0&quot;/&gt;&lt;Image&gt;&lt;filename val=&quot;C:\Users\blewis\AppData\Local\Temp\CP5632107923504Session\CPTrustFolder5632107923504\PPTImport5632108019397\data\asimages\{2F79777A-C82E-400B-9E51-7FE68BA8A2B1}_20.png&quot;/&gt;&lt;left val=&quot;0&quot;/&gt;&lt;top val=&quot;256&quot;/&gt;&lt;width val=&quot;960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B297D2A-8C07-43F9-8F1C-2451CA35E463}&quot;/&gt;&lt;isInvalidForFieldText val=&quot;0&quot;/&gt;&lt;Image&gt;&lt;filename val=&quot;C:\Users\blewis\AppData\Local\Temp\CP5632107923504Session\CPTrustFolder5632107923504\PPTImport5632108019397\data\asimages\{7B297D2A-8C07-43F9-8F1C-2451CA35E463}_28.png&quot;/&gt;&lt;left val=&quot;70&quot;/&gt;&lt;top val=&quot;223&quot;/&gt;&lt;width val=&quot;102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B297D2A-8C07-43F9-8F1C-2451CA35E463}&quot;/&gt;&lt;isInvalidForFieldText val=&quot;0&quot;/&gt;&lt;Image&gt;&lt;filename val=&quot;C:\Users\blewis\AppData\Local\Temp\CP5632107923504Session\CPTrustFolder5632107923504\PPTImport5632108019397\data\asimages\{7B297D2A-8C07-43F9-8F1C-2451CA35E463}_28.png&quot;/&gt;&lt;left val=&quot;70&quot;/&gt;&lt;top val=&quot;223&quot;/&gt;&lt;width val=&quot;102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B297D2A-8C07-43F9-8F1C-2451CA35E463}&quot;/&gt;&lt;isInvalidForFieldText val=&quot;0&quot;/&gt;&lt;Image&gt;&lt;filename val=&quot;C:\Users\blewis\AppData\Local\Temp\CP5632107923504Session\CPTrustFolder5632107923504\PPTImport5632108019397\data\asimages\{7B297D2A-8C07-43F9-8F1C-2451CA35E463}_28.png&quot;/&gt;&lt;left val=&quot;70&quot;/&gt;&lt;top val=&quot;223&quot;/&gt;&lt;width val=&quot;102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blewis\AppData\Local\Temp\CP5632107923504Session\CPTrustFolder5632107923504\PPTImport5632108019397\data\asimages\{5575AAF0-C43F-4DE7-B10F-463F732A5079}_1.png_crop.png&quot;/&gt;&lt;left val=&quot;83&quot;/&gt;&lt;top val=&quot;175&quot;/&gt;&lt;width val=&quot;302&quot;/&gt;&lt;height val=&quot;17&quot;/&gt;&lt;hasText val=&quot;1&quot;/&gt;&lt;paraId val=&quot;1&quot;/&gt;&lt;/Image&gt;&lt;Image&gt;&lt;filename val=&quot;C:\Users\blewis\AppData\Local\Temp\CP5632107923504Session\CPTrustFolder5632107923504\PPTImport5632108019397\data\asimages\{0D21DA51-7FF6-464C-8753-338491B1EE48}_1.png_crop.png&quot;/&gt;&lt;left val=&quot;83&quot;/&gt;&lt;top val=&quot;207&quot;/&gt;&lt;width val=&quot;256&quot;/&gt;&lt;height val=&quot;17&quot;/&gt;&lt;hasText val=&quot;1&quot;/&gt;&lt;paraId val=&quot;2&quot;/&gt;&lt;/Image&gt;&lt;Image&gt;&lt;filename val=&quot;C:\Users\blewis\AppData\Local\Temp\CP5632107923504Session\CPTrustFolder5632107923504\PPTImport5632108019397\data\asimages\{D406A7DD-309D-4811-8F69-6DE36206D4CD}_1.png_crop.png&quot;/&gt;&lt;left val=&quot;83&quot;/&gt;&lt;top val=&quot;239&quot;/&gt;&lt;width val=&quot;339&quot;/&gt;&lt;height val=&quot;19&quot;/&gt;&lt;hasText val=&quot;1&quot;/&gt;&lt;paraId val=&quot;3&quot;/&gt;&lt;/Image&gt;&lt;Image&gt;&lt;filename val=&quot;C:\Users\blewis\AppData\Local\Temp\CP5632107923504Session\CPTrustFolder5632107923504\PPTImport5632108019397\data\asimages\{E2F416C8-E2A7-4583-B560-3B7FB484ACD3}_1.png_crop.png&quot;/&gt;&lt;left val=&quot;83&quot;/&gt;&lt;top val=&quot;271&quot;/&gt;&lt;width val=&quot;176&quot;/&gt;&lt;height val=&quot;17&quot;/&gt;&lt;hasText val=&quot;1&quot;/&gt;&lt;paraId val=&quot;4&quot;/&gt;&lt;/Image&gt;&lt;Image&gt;&lt;filename val=&quot;C:\Users\blewis\AppData\Local\Temp\CP5632107923504Session\CPTrustFolder5632107923504\PPTImport5632108019397\data\asimages\{57993365-5257-477C-AEA5-5B9808471C88}_1.png_crop.png&quot;/&gt;&lt;left val=&quot;83&quot;/&gt;&lt;top val=&quot;303&quot;/&gt;&lt;width val=&quot;297&quot;/&gt;&lt;height val=&quot;17&quot;/&gt;&lt;hasText val=&quot;1&quot;/&gt;&lt;paraId val=&quot;5&quot;/&gt;&lt;/Image&gt;&lt;Image&gt;&lt;filename val=&quot;C:\Users\blewis\AppData\Local\Temp\CP5632107923504Session\CPTrustFolder5632107923504\PPTImport5632108019397\data\asimages\{774FFB7F-6BFF-42D1-9F8E-7EA54B6C43B8}_1.png_crop.png&quot;/&gt;&lt;left val=&quot;83&quot;/&gt;&lt;top val=&quot;336&quot;/&gt;&lt;width val=&quot;278&quot;/&gt;&lt;height val=&quot;17&quot;/&gt;&lt;hasText val=&quot;1&quot;/&gt;&lt;paraId val=&quot;6&quot;/&gt;&lt;/Image&gt;&lt;Image&gt;&lt;filename val=&quot;C:\Users\blewis\AppData\Local\Temp\CP5632107923504Session\CPTrustFolder5632107923504\PPTImport5632108019397\data\asimages\{C4C97470-7DEA-4243-8A1D-247EC99550FB}_1.png_crop.png&quot;/&gt;&lt;left val=&quot;83&quot;/&gt;&lt;top val=&quot;368&quot;/&gt;&lt;width val=&quot;219&quot;/&gt;&lt;height val=&quot;17&quot;/&gt;&lt;hasText val=&quot;1&quot;/&gt;&lt;paraId val=&quot;7&quot;/&gt;&lt;/Image&gt;&lt;Image&gt;&lt;filename val=&quot;C:\Users\blewis\AppData\Local\Temp\CP5632107923504Session\CPTrustFolder5632107923504\PPTImport5632108019397\data\asimages\{44538153-F62C-4558-9979-A21B96664E43}_1.png_crop.png&quot;/&gt;&lt;left val=&quot;83&quot;/&gt;&lt;top val=&quot;400&quot;/&gt;&lt;width val=&quot;314&quot;/&gt;&lt;height val=&quot;17&quot;/&gt;&lt;hasText val=&quot;1&quot;/&gt;&lt;paraId val=&quot;8&quot;/&gt;&lt;/Image&gt;&lt;Image&gt;&lt;filename val=&quot;C:\Users\blewis\AppData\Local\Temp\CP5632107923504Session\CPTrustFolder5632107923504\PPTImport5632108019397\data\asimages\{FA92D487-2892-4C88-83D3-A691F2D11399}_1.png_crop.png&quot;/&gt;&lt;left val=&quot;83&quot;/&gt;&lt;top val=&quot;432&quot;/&gt;&lt;width val=&quot;255&quot;/&gt;&lt;height val=&quot;17&quot;/&gt;&lt;hasText val=&quot;1&quot;/&gt;&lt;paraId val=&quot;9&quot;/&gt;&lt;/Image&gt;&lt;Image&gt;&lt;filename val=&quot;C:\Users\blewis\AppData\Local\Temp\CP5632107923504Session\CPTrustFolder5632107923504\PPTImport5632108019397\data\asimages\{1A298133-A2BF-4CA0-9952-A1980E8216A9}_1.png_crop.png&quot;/&gt;&lt;left val=&quot;83&quot;/&gt;&lt;top val=&quot;464&quot;/&gt;&lt;width val=&quot;301&quot;/&gt;&lt;height val=&quot;17&quot;/&gt;&lt;hasText val=&quot;1&quot;/&gt;&lt;paraId val=&quot;10&quot;/&gt;&lt;/Image&gt;&lt;Image&gt;&lt;filename val=&quot;C:\Users\blewis\AppData\Local\Temp\CP5632107923504Session\CPTrustFolder5632107923504\PPTImport5632108019397\data\asimages\{6CC13B7A-2ABF-469C-9564-E01A8F20BBB3}_1.png_crop.png&quot;/&gt;&lt;left val=&quot;83&quot;/&gt;&lt;top val=&quot;496&quot;/&gt;&lt;width val=&quot;326&quot;/&gt;&lt;height val=&quot;17&quot;/&gt;&lt;hasText val=&quot;1&quot;/&gt;&lt;paraId val=&quot;11&quot;/&gt;&lt;/Image&gt;&lt;/TextEffect&gt;"/>
  <p:tag name="PRESENTER_SHAPETEXTINFO" val="&lt;ShapeTextInfo&gt;&lt;TableIndex row=&quot;-1&quot; col=&quot;-1&quot;&gt;&lt;linesCount val=&quot;12&quot;/&gt;&lt;lineCharCount val=&quot;18&quot;/&gt;&lt;lineCharCount val=&quot;13&quot;/&gt;&lt;lineCharCount val=&quot;16&quot;/&gt;&lt;lineCharCount val=&quot;25&quot;/&gt;&lt;lineCharCount val=&quot;12&quot;/&gt;&lt;lineCharCount val=&quot;20&quot;/&gt;&lt;lineCharCount val=&quot;19&quot;/&gt;&lt;lineCharCount val=&quot;14&quot;/&gt;&lt;lineCharCount val=&quot;20&quot;/&gt;&lt;lineCharCount val=&quot;19&quot;/&gt;&lt;lineCharCount val=&quot;22&quot;/&gt;&lt;lineCharCount val=&quot;22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blewis\AppData\Local\Temp\CP5632107923504Session\CPTrustFolder5632107923504\PPTImport5632108019397\data\asimages\{E3FAD828-ED52-4CE6-86CA-CBB0EE18F945}_1.png_crop.png&quot;/&gt;&lt;left val=&quot;539&quot;/&gt;&lt;top val=&quot;175&quot;/&gt;&lt;width val=&quot;190&quot;/&gt;&lt;height val=&quot;17&quot;/&gt;&lt;hasText val=&quot;1&quot;/&gt;&lt;paraId val=&quot;1&quot;/&gt;&lt;/Image&gt;&lt;Image&gt;&lt;filename val=&quot;C:\Users\blewis\AppData\Local\Temp\CP5632107923504Session\CPTrustFolder5632107923504\PPTImport5632108019397\data\asimages\{1FC005FA-34B1-4F79-93D4-E89A2E5BDA20}_1.png_crop.png&quot;/&gt;&lt;left val=&quot;539&quot;/&gt;&lt;top val=&quot;207&quot;/&gt;&lt;width val=&quot;324&quot;/&gt;&lt;height val=&quot;17&quot;/&gt;&lt;hasText val=&quot;1&quot;/&gt;&lt;paraId val=&quot;2&quot;/&gt;&lt;/Image&gt;&lt;Image&gt;&lt;filename val=&quot;C:\Users\blewis\AppData\Local\Temp\CP5632107923504Session\CPTrustFolder5632107923504\PPTImport5632108019397\data\asimages\{34003421-E9A1-4ECC-962C-AEE5DA7CE5C2}_1.png_crop.png&quot;/&gt;&lt;left val=&quot;539&quot;/&gt;&lt;top val=&quot;239&quot;/&gt;&lt;width val=&quot;234&quot;/&gt;&lt;height val=&quot;17&quot;/&gt;&lt;hasText val=&quot;1&quot;/&gt;&lt;paraId val=&quot;3&quot;/&gt;&lt;/Image&gt;&lt;Image&gt;&lt;filename val=&quot;C:\Users\blewis\AppData\Local\Temp\CP5632107923504Session\CPTrustFolder5632107923504\PPTImport5632108019397\data\asimages\{5E1BEF35-0C6C-4FEF-8B81-9961D54EC387}_1.png_crop.png&quot;/&gt;&lt;left val=&quot;539&quot;/&gt;&lt;top val=&quot;271&quot;/&gt;&lt;width val=&quot;324&quot;/&gt;&lt;height val=&quot;17&quot;/&gt;&lt;hasText val=&quot;1&quot;/&gt;&lt;paraId val=&quot;4&quot;/&gt;&lt;/Image&gt;&lt;Image&gt;&lt;filename val=&quot;C:\Users\blewis\AppData\Local\Temp\CP5632107923504Session\CPTrustFolder5632107923504\PPTImport5632108019397\data\asimages\{5B7F5C41-7C4E-4705-9C2C-EEA2D197187F}_1.png_crop.png&quot;/&gt;&lt;left val=&quot;539&quot;/&gt;&lt;top val=&quot;303&quot;/&gt;&lt;width val=&quot;198&quot;/&gt;&lt;height val=&quot;17&quot;/&gt;&lt;hasText val=&quot;1&quot;/&gt;&lt;paraId val=&quot;5&quot;/&gt;&lt;/Image&gt;&lt;Image&gt;&lt;filename val=&quot;C:\Users\blewis\AppData\Local\Temp\CP5632107923504Session\CPTrustFolder5632107923504\PPTImport5632108019397\data\asimages\{E60842B1-197D-4B87-BDFD-23C47D79544F}_1.png_crop.png&quot;/&gt;&lt;left val=&quot;539&quot;/&gt;&lt;top val=&quot;336&quot;/&gt;&lt;width val=&quot;251&quot;/&gt;&lt;height val=&quot;17&quot;/&gt;&lt;hasText val=&quot;1&quot;/&gt;&lt;paraId val=&quot;6&quot;/&gt;&lt;/Image&gt;&lt;Image&gt;&lt;filename val=&quot;C:\Users\blewis\AppData\Local\Temp\CP5632107923504Session\CPTrustFolder5632107923504\PPTImport5632108019397\data\asimages\{64922595-4168-4C54-9789-B70420AA1DFC}_1.png_crop.png&quot;/&gt;&lt;left val=&quot;539&quot;/&gt;&lt;top val=&quot;368&quot;/&gt;&lt;width val=&quot;325&quot;/&gt;&lt;height val=&quot;17&quot;/&gt;&lt;hasText val=&quot;1&quot;/&gt;&lt;paraId val=&quot;7&quot;/&gt;&lt;/Image&gt;&lt;Image&gt;&lt;filename val=&quot;C:\Users\blewis\AppData\Local\Temp\CP5632107923504Session\CPTrustFolder5632107923504\PPTImport5632108019397\data\asimages\{C01A5D88-0D4C-473E-B9C2-23ED09B5456B}_1.png_crop.png&quot;/&gt;&lt;left val=&quot;539&quot;/&gt;&lt;top val=&quot;400&quot;/&gt;&lt;width val=&quot;163&quot;/&gt;&lt;height val=&quot;17&quot;/&gt;&lt;hasText val=&quot;1&quot;/&gt;&lt;paraId val=&quot;8&quot;/&gt;&lt;/Image&gt;&lt;Image&gt;&lt;filename val=&quot;C:\Users\blewis\AppData\Local\Temp\CP5632107923504Session\CPTrustFolder5632107923504\PPTImport5632108019397\data\asimages\{993E9E1A-35C5-47C4-A368-780F6EBE5C17}_1.png_crop.png&quot;/&gt;&lt;left val=&quot;539&quot;/&gt;&lt;top val=&quot;432&quot;/&gt;&lt;width val=&quot;189&quot;/&gt;&lt;height val=&quot;17&quot;/&gt;&lt;hasText val=&quot;1&quot;/&gt;&lt;paraId val=&quot;9&quot;/&gt;&lt;/Image&gt;&lt;Image&gt;&lt;filename val=&quot;C:\Users\blewis\AppData\Local\Temp\CP5632107923504Session\CPTrustFolder5632107923504\PPTImport5632108019397\data\asimages\{A5EC9034-9C87-4F7F-8E9C-99B64B03A606}_1.png_crop.png&quot;/&gt;&lt;left val=&quot;539&quot;/&gt;&lt;top val=&quot;462&quot;/&gt;&lt;width val=&quot;261&quot;/&gt;&lt;height val=&quot;18&quot;/&gt;&lt;hasText val=&quot;1&quot;/&gt;&lt;paraId val=&quot;10&quot;/&gt;&lt;/Image&gt;&lt;Image&gt;&lt;filename val=&quot;C:\Users\blewis\AppData\Local\Temp\CP5632107923504Session\CPTrustFolder5632107923504\PPTImport5632108019397\data\asimages\{7017B39C-BC4E-4ED1-8508-969F33BE4FC3}_1.png_crop.png&quot;/&gt;&lt;left val=&quot;539&quot;/&gt;&lt;top val=&quot;496&quot;/&gt;&lt;width val=&quot;171&quot;/&gt;&lt;height val=&quot;17&quot;/&gt;&lt;hasText val=&quot;1&quot;/&gt;&lt;paraId val=&quot;11&quot;/&gt;&lt;/Image&gt;&lt;/TextEffect&gt;"/>
  <p:tag name="PRESENTER_SHAPETEXTINFO" val="&lt;ShapeTextInfo&gt;&lt;TableIndex row=&quot;-1&quot; col=&quot;-1&quot;&gt;&lt;linesCount val=&quot;10&quot;/&gt;&lt;lineCharCount val=&quot;14&quot;/&gt;&lt;lineCharCount val=&quot;22&quot;/&gt;&lt;lineCharCount val=&quot;21&quot;/&gt;&lt;lineCharCount val=&quot;21&quot;/&gt;&lt;lineCharCount val=&quot;17&quot;/&gt;&lt;lineCharCount val=&quot;22&quot;/&gt;&lt;lineCharCount val=&quot;20&quot;/&gt;&lt;lineCharCount val=&quot;13&quot;/&gt;&lt;lineCharCount val=&quot;17&quot;/&gt;&lt;lineCharCount val=&quot;9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05B4726-3171-408F-81C2-4F0B61B5A471}&quot;/&gt;&lt;isInvalidForFieldText val=&quot;0&quot;/&gt;&lt;Image&gt;&lt;filename val=&quot;C:\Users\blewis\AppData\Local\Temp\CP5632107923504Session\CPTrustFolder5632107923504\PPTImport5632108019397\data\asimages\{805B4726-3171-408F-81C2-4F0B61B5A471}_22.png&quot;/&gt;&lt;left val=&quot;468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7AECADD-40CD-4A77-A0C9-C7FAE21CD92F}&quot;/&gt;&lt;isInvalidForFieldText val=&quot;0&quot;/&gt;&lt;Image&gt;&lt;filename val=&quot;C:\Users\blewis\AppData\Local\Temp\CP5632107923504Session\CPTrustFolder5632107923504\PPTImport5632108019397\data\asimages\{67AECADD-40CD-4A77-A0C9-C7FAE21CD92F}_22.png&quot;/&gt;&lt;left val=&quot;283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4CE340D-2817-4B87-B839-CBF77C69D0BE}&quot;/&gt;&lt;isInvalidForFieldText val=&quot;0&quot;/&gt;&lt;Image&gt;&lt;filename val=&quot;C:\Users\blewis\AppData\Local\Temp\CP5632107923504Session\CPTrustFolder5632107923504\PPTImport5632108019397\data\asimages\{04CE340D-2817-4B87-B839-CBF77C69D0BE}_22.png&quot;/&gt;&lt;left val=&quot;120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27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F5D03D4-F36F-40C9-83C4-1862F4D62DCC}&quot;/&gt;&lt;isInvalidForFieldText val=&quot;0&quot;/&gt;&lt;Image&gt;&lt;filename val=&quot;C:\Users\blewis\AppData\Local\Temp\CP5632107923504Session\CPTrustFolder5632107923504\PPTImport5632108019397\data\asimages\{1F5D03D4-F36F-40C9-83C4-1862F4D62DCC}_22.png&quot;/&gt;&lt;left val=&quot;686&quot;/&gt;&lt;top val=&quot;464&quot;/&gt;&lt;width val=&quot;12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4D7A76D15DE4088F3A5AB7C6DB337" ma:contentTypeVersion="13" ma:contentTypeDescription="Create a new document." ma:contentTypeScope="" ma:versionID="8f56288eb632a8d146f8e51ce2ca7eea">
  <xsd:schema xmlns:xsd="http://www.w3.org/2001/XMLSchema" xmlns:xs="http://www.w3.org/2001/XMLSchema" xmlns:p="http://schemas.microsoft.com/office/2006/metadata/properties" xmlns:ns3="bc033a5d-e833-488b-9c58-d83a45505095" xmlns:ns4="aabd0b09-6289-4fb3-884b-b361078a9074" targetNamespace="http://schemas.microsoft.com/office/2006/metadata/properties" ma:root="true" ma:fieldsID="fbc794a9a0483b9bf061b1e6b55d056a" ns3:_="" ns4:_="">
    <xsd:import namespace="bc033a5d-e833-488b-9c58-d83a45505095"/>
    <xsd:import namespace="aabd0b09-6289-4fb3-884b-b361078a90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33a5d-e833-488b-9c58-d83a45505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d0b09-6289-4fb3-884b-b361078a90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AFB09D-9BCD-4221-8DAC-8000317C09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C21983-1CA4-48B5-A895-D415E335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033a5d-e833-488b-9c58-d83a45505095"/>
    <ds:schemaRef ds:uri="aabd0b09-6289-4fb3-884b-b361078a9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AB93F1-08A8-48DB-8F11-0C40C39CF643}">
  <ds:schemaRefs>
    <ds:schemaRef ds:uri="bc033a5d-e833-488b-9c58-d83a45505095"/>
    <ds:schemaRef ds:uri="aabd0b09-6289-4fb3-884b-b361078a907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11262</TotalTime>
  <Words>2457</Words>
  <Application>Microsoft Office PowerPoint</Application>
  <PresentationFormat>Widescreen</PresentationFormat>
  <Paragraphs>281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Roboto</vt:lpstr>
      <vt:lpstr>Calibri Light</vt:lpstr>
      <vt:lpstr>Arial</vt:lpstr>
      <vt:lpstr>Roboto Condensed Light</vt:lpstr>
      <vt:lpstr>Helvetica</vt:lpstr>
      <vt:lpstr>Roboto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Stout</dc:creator>
  <cp:lastModifiedBy>Denitsa Prodanova</cp:lastModifiedBy>
  <cp:revision>129</cp:revision>
  <cp:lastPrinted>2020-04-20T18:58:33Z</cp:lastPrinted>
  <dcterms:created xsi:type="dcterms:W3CDTF">2020-03-11T19:35:13Z</dcterms:created>
  <dcterms:modified xsi:type="dcterms:W3CDTF">2020-10-26T09:02:08Z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0x0101004E54D7A76D15DE4088F3A5AB7C6DB337</vt:lpwstr>
  </property>
</Properties>
</file>