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257" r:id="rId2"/>
    <p:sldId id="295" r:id="rId3"/>
    <p:sldId id="296" r:id="rId4"/>
    <p:sldId id="281" r:id="rId5"/>
    <p:sldId id="297" r:id="rId6"/>
    <p:sldId id="298" r:id="rId7"/>
    <p:sldId id="299" r:id="rId8"/>
    <p:sldId id="300" r:id="rId9"/>
    <p:sldId id="286" r:id="rId10"/>
    <p:sldId id="291" r:id="rId11"/>
    <p:sldId id="292" r:id="rId12"/>
    <p:sldId id="289" r:id="rId13"/>
    <p:sldId id="290" r:id="rId14"/>
    <p:sldId id="294" r:id="rId15"/>
    <p:sldId id="287" r:id="rId16"/>
    <p:sldId id="293" r:id="rId17"/>
    <p:sldId id="288" r:id="rId18"/>
    <p:sldId id="279" r:id="rId19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userDrawn="1">
          <p15:clr>
            <a:srgbClr val="A4A3A4"/>
          </p15:clr>
        </p15:guide>
        <p15:guide id="8" orient="horz" userDrawn="1">
          <p15:clr>
            <a:srgbClr val="A4A3A4"/>
          </p15:clr>
        </p15:guide>
        <p15:guide id="9" pos="2880" userDrawn="1">
          <p15:clr>
            <a:srgbClr val="A4A3A4"/>
          </p15:clr>
        </p15:guide>
        <p15:guide id="10" orient="horz" pos="272" userDrawn="1">
          <p15:clr>
            <a:srgbClr val="A4A3A4"/>
          </p15:clr>
        </p15:guide>
        <p15:guide id="11" orient="horz" pos="3929" userDrawn="1">
          <p15:clr>
            <a:srgbClr val="A4A3A4"/>
          </p15:clr>
        </p15:guide>
        <p15:guide id="12" pos="748" userDrawn="1">
          <p15:clr>
            <a:srgbClr val="A4A3A4"/>
          </p15:clr>
        </p15:guide>
        <p15:guide id="13" pos="23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A5100"/>
    <a:srgbClr val="E0E0E0"/>
    <a:srgbClr val="478ABC"/>
    <a:srgbClr val="0F66AB"/>
    <a:srgbClr val="A8B979"/>
    <a:srgbClr val="DD8816"/>
    <a:srgbClr val="7E0B17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95" autoAdjust="0"/>
  </p:normalViewPr>
  <p:slideViewPr>
    <p:cSldViewPr showGuides="1">
      <p:cViewPr>
        <p:scale>
          <a:sx n="75" d="100"/>
          <a:sy n="75" d="100"/>
        </p:scale>
        <p:origin x="618" y="606"/>
      </p:cViewPr>
      <p:guideLst>
        <p:guide/>
        <p:guide orient="horz"/>
        <p:guide pos="2880"/>
        <p:guide orient="horz" pos="272"/>
        <p:guide orient="horz" pos="3929"/>
        <p:guide pos="748"/>
        <p:guide pos="2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53" d="100"/>
          <a:sy n="153" d="100"/>
        </p:scale>
        <p:origin x="-293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476B2180-FFCD-452B-BCB1-C13828D71289}" type="slidenum">
              <a:rPr lang="de-DE" altLang="bg-BG"/>
              <a:pPr/>
              <a:t>‹#›</a:t>
            </a:fld>
            <a:endParaRPr lang="de-DE" altLang="bg-BG"/>
          </a:p>
        </p:txBody>
      </p:sp>
    </p:spTree>
    <p:extLst>
      <p:ext uri="{BB962C8B-B14F-4D97-AF65-F5344CB8AC3E}">
        <p14:creationId xmlns:p14="http://schemas.microsoft.com/office/powerpoint/2010/main" val="991987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bg-BG" smtClean="0"/>
              <a:t>Click to edit Master text styles</a:t>
            </a:r>
          </a:p>
          <a:p>
            <a:pPr lvl="1"/>
            <a:r>
              <a:rPr lang="de-DE" altLang="bg-BG" smtClean="0"/>
              <a:t>Second level</a:t>
            </a:r>
          </a:p>
          <a:p>
            <a:pPr lvl="2"/>
            <a:r>
              <a:rPr lang="de-DE" altLang="bg-BG" smtClean="0"/>
              <a:t>Third level</a:t>
            </a:r>
          </a:p>
          <a:p>
            <a:pPr lvl="3"/>
            <a:r>
              <a:rPr lang="de-DE" altLang="bg-BG" smtClean="0"/>
              <a:t>Fourth level</a:t>
            </a:r>
          </a:p>
          <a:p>
            <a:pPr lvl="4"/>
            <a:r>
              <a:rPr lang="de-DE" altLang="bg-BG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0E34D4A6-2ED0-4F0A-A2DF-1814BB094FC5}" type="slidenum">
              <a:rPr lang="de-DE" altLang="bg-BG"/>
              <a:pPr/>
              <a:t>‹#›</a:t>
            </a:fld>
            <a:endParaRPr lang="de-DE" altLang="bg-BG"/>
          </a:p>
        </p:txBody>
      </p:sp>
    </p:spTree>
    <p:extLst>
      <p:ext uri="{BB962C8B-B14F-4D97-AF65-F5344CB8AC3E}">
        <p14:creationId xmlns:p14="http://schemas.microsoft.com/office/powerpoint/2010/main" val="1218906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5FEAB2-FBBC-45B5-8986-479405BC2332}" type="slidenum">
              <a:rPr lang="de-DE" altLang="bg-BG"/>
              <a:pPr/>
              <a:t>1</a:t>
            </a:fld>
            <a:endParaRPr lang="de-DE" altLang="bg-BG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bg-BG" dirty="0"/>
          </a:p>
        </p:txBody>
      </p:sp>
    </p:spTree>
    <p:extLst>
      <p:ext uri="{BB962C8B-B14F-4D97-AF65-F5344CB8AC3E}">
        <p14:creationId xmlns:p14="http://schemas.microsoft.com/office/powerpoint/2010/main" val="2970126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671A1C-88E0-42F7-96C7-8D64875450EF}" type="slidenum">
              <a:rPr lang="de-DE" altLang="bg-BG"/>
              <a:pPr/>
              <a:t>15</a:t>
            </a:fld>
            <a:endParaRPr lang="de-DE" altLang="bg-BG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163556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C46E4B-60B9-4F06-BB37-EC1966E0DB10}" type="slidenum">
              <a:rPr lang="de-DE" altLang="bg-BG"/>
              <a:pPr/>
              <a:t>16</a:t>
            </a:fld>
            <a:endParaRPr lang="de-DE" altLang="bg-BG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89933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70540-ECF4-452A-864C-58C087A7CE89}" type="slidenum">
              <a:rPr lang="de-DE" altLang="bg-BG"/>
              <a:pPr/>
              <a:t>17</a:t>
            </a:fld>
            <a:endParaRPr lang="de-DE" altLang="bg-BG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801361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D1E09-2686-4231-A37E-24EA0D7AF256}" type="slidenum">
              <a:rPr lang="de-DE" altLang="bg-BG"/>
              <a:pPr/>
              <a:t>18</a:t>
            </a:fld>
            <a:endParaRPr lang="de-DE" altLang="bg-BG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194094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D024D5-536F-4579-8CC8-CB89D6202DAC}" type="slidenum">
              <a:rPr lang="de-DE" altLang="bg-BG"/>
              <a:pPr/>
              <a:t>3</a:t>
            </a:fld>
            <a:endParaRPr lang="de-DE" altLang="bg-BG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58543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508252-1720-4267-9A84-09709277FB6F}" type="slidenum">
              <a:rPr lang="de-DE" altLang="bg-BG"/>
              <a:pPr/>
              <a:t>4</a:t>
            </a:fld>
            <a:endParaRPr lang="de-DE" altLang="bg-BG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604637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BE9B9E-809F-423E-AF19-43C8AB62D7AF}" type="slidenum">
              <a:rPr lang="de-DE" altLang="bg-BG"/>
              <a:pPr/>
              <a:t>9</a:t>
            </a:fld>
            <a:endParaRPr lang="de-DE" altLang="bg-BG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43757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F8F217-A033-428B-9004-E171B5747FC8}" type="slidenum">
              <a:rPr lang="de-DE" altLang="bg-BG"/>
              <a:pPr/>
              <a:t>10</a:t>
            </a:fld>
            <a:endParaRPr lang="de-DE" altLang="bg-BG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430403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57CC9A-2BEA-422A-8588-D475AE1037D6}" type="slidenum">
              <a:rPr lang="de-DE" altLang="bg-BG"/>
              <a:pPr/>
              <a:t>11</a:t>
            </a:fld>
            <a:endParaRPr lang="de-DE" altLang="bg-BG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837943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FAAFE-BDAA-4732-B902-7F1DEFDC84E9}" type="slidenum">
              <a:rPr lang="de-DE" altLang="bg-BG"/>
              <a:pPr/>
              <a:t>12</a:t>
            </a:fld>
            <a:endParaRPr lang="de-DE" altLang="bg-BG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646545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D8D646-610A-4E20-A5AB-0EAC02724992}" type="slidenum">
              <a:rPr lang="de-DE" altLang="bg-BG"/>
              <a:pPr/>
              <a:t>13</a:t>
            </a:fld>
            <a:endParaRPr lang="de-DE" altLang="bg-BG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785774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0892F-6DA6-454F-B45C-E0F174858D7E}" type="slidenum">
              <a:rPr lang="de-DE" altLang="bg-BG"/>
              <a:pPr/>
              <a:t>14</a:t>
            </a:fld>
            <a:endParaRPr lang="de-DE" altLang="bg-BG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29328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pic>
        <p:nvPicPr>
          <p:cNvPr id="5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0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696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1364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2629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829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2228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25930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5551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61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55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51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0" y="1049338"/>
            <a:ext cx="152400" cy="0"/>
          </a:xfrm>
          <a:prstGeom prst="line">
            <a:avLst/>
          </a:prstGeom>
          <a:noFill/>
          <a:ln w="9525">
            <a:solidFill>
              <a:srgbClr val="E0E0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8991600" y="1049338"/>
            <a:ext cx="152400" cy="0"/>
          </a:xfrm>
          <a:prstGeom prst="line">
            <a:avLst/>
          </a:prstGeom>
          <a:noFill/>
          <a:ln w="9525">
            <a:solidFill>
              <a:srgbClr val="E0E0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31764" name="Line 20"/>
          <p:cNvSpPr>
            <a:spLocks noChangeShapeType="1"/>
          </p:cNvSpPr>
          <p:nvPr userDrawn="1"/>
        </p:nvSpPr>
        <p:spPr bwMode="auto">
          <a:xfrm>
            <a:off x="0" y="1049338"/>
            <a:ext cx="152400" cy="0"/>
          </a:xfrm>
          <a:prstGeom prst="line">
            <a:avLst/>
          </a:prstGeom>
          <a:noFill/>
          <a:ln w="9525">
            <a:solidFill>
              <a:srgbClr val="E0E0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31765" name="Line 21"/>
          <p:cNvSpPr>
            <a:spLocks noChangeShapeType="1"/>
          </p:cNvSpPr>
          <p:nvPr userDrawn="1"/>
        </p:nvSpPr>
        <p:spPr bwMode="auto">
          <a:xfrm>
            <a:off x="8991600" y="1049338"/>
            <a:ext cx="152400" cy="0"/>
          </a:xfrm>
          <a:prstGeom prst="line">
            <a:avLst/>
          </a:prstGeom>
          <a:noFill/>
          <a:ln w="9525">
            <a:solidFill>
              <a:srgbClr val="E0E0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pic>
        <p:nvPicPr>
          <p:cNvPr id="16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809933" y="1286835"/>
            <a:ext cx="7524134" cy="129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bg-BG" altLang="bg-BG" sz="4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НАЙ-ДОБРИТЕ ПРОДУКТИ </a:t>
            </a:r>
            <a:r>
              <a:rPr lang="en-US" altLang="bg-BG" sz="4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altLang="bg-BG" sz="4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altLang="bg-BG" sz="4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ВАШЕТО ЗДРАВЕ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08" y="2893783"/>
            <a:ext cx="1345780" cy="3780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96" y="2852935"/>
            <a:ext cx="1370344" cy="378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9" y="3008210"/>
            <a:ext cx="1578450" cy="37804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" b="14375"/>
          <a:stretch/>
        </p:blipFill>
        <p:spPr>
          <a:xfrm>
            <a:off x="2485693" y="4109292"/>
            <a:ext cx="1972972" cy="275856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76" y="3212976"/>
            <a:ext cx="1144917" cy="3330277"/>
          </a:xfrm>
          <a:prstGeom prst="rect">
            <a:avLst/>
          </a:prstGeom>
        </p:spPr>
      </p:pic>
      <p:pic>
        <p:nvPicPr>
          <p:cNvPr id="45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29" y="4073471"/>
            <a:ext cx="896718" cy="239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4"/>
          <a:stretch/>
        </p:blipFill>
        <p:spPr>
          <a:xfrm>
            <a:off x="5115573" y="4454908"/>
            <a:ext cx="1087245" cy="241294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1153" y="3982928"/>
            <a:ext cx="867351" cy="23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00" y="4358796"/>
            <a:ext cx="901766" cy="2483238"/>
          </a:xfrm>
          <a:prstGeom prst="rect">
            <a:avLst/>
          </a:prstGeom>
        </p:spPr>
      </p:pic>
      <p:pic>
        <p:nvPicPr>
          <p:cNvPr id="49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207" y="4487404"/>
            <a:ext cx="618225" cy="254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49" y="4487944"/>
            <a:ext cx="975374" cy="2379913"/>
          </a:xfrm>
          <a:prstGeom prst="rect">
            <a:avLst/>
          </a:prstGeom>
        </p:spPr>
      </p:pic>
      <p:pic>
        <p:nvPicPr>
          <p:cNvPr id="51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652" y="6287945"/>
            <a:ext cx="1197968" cy="58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6"/>
          <a:stretch/>
        </p:blipFill>
        <p:spPr bwMode="auto">
          <a:xfrm>
            <a:off x="5966333" y="5098994"/>
            <a:ext cx="855910" cy="17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1026"/>
          <p:cNvSpPr txBox="1">
            <a:spLocks noChangeArrowheads="1"/>
          </p:cNvSpPr>
          <p:nvPr/>
        </p:nvSpPr>
        <p:spPr bwMode="auto">
          <a:xfrm>
            <a:off x="517518" y="2237915"/>
            <a:ext cx="5328964" cy="389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Многофункционален, овлажняващ спрей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за първа помощ. Чист гел от алое вера, </a:t>
            </a:r>
            <a:r>
              <a:rPr lang="bg-BG" altLang="bg-BG" sz="19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прополис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 и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11 подбрани билки, сред които лайка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, бял равнец</a:t>
            </a:r>
            <a:r>
              <a:rPr lang="de-DE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и</a:t>
            </a:r>
            <a:r>
              <a:rPr lang="de-DE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невен,</a:t>
            </a:r>
            <a:r>
              <a:rPr lang="de-DE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успокояват раздразнената и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чувствителна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кожа, действат </a:t>
            </a:r>
            <a:r>
              <a:rPr lang="bg-BG" altLang="bg-BG" sz="1900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хидратиращо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и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предпазват от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агресията на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околната среда.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Спрей бутилката е подходящ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за кожни участъци,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чувствителни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на допир.</a:t>
            </a:r>
            <a:r>
              <a:rPr lang="de-DE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Насладете се на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успокояващото действие на Алое </a:t>
            </a:r>
            <a:r>
              <a:rPr lang="bg-BG" altLang="bg-BG" sz="1900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фърст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2339" name="Text Box 1027"/>
          <p:cNvSpPr txBox="1">
            <a:spLocks noChangeArrowheads="1"/>
          </p:cNvSpPr>
          <p:nvPr/>
        </p:nvSpPr>
        <p:spPr bwMode="auto">
          <a:xfrm>
            <a:off x="509251" y="1467004"/>
            <a:ext cx="30546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</a:t>
            </a:r>
            <a:r>
              <a:rPr lang="bg-BG" altLang="bg-BG" sz="3600" b="1" cap="small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фърст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68603"/>
            <a:ext cx="1792989" cy="52153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3635896" y="2219151"/>
            <a:ext cx="4564095" cy="330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00000"/>
              </a:spcBef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Прозрачен гел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за мазане с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високо съдържание на алое вера.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Предлага ценните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съставки на алоето, действа овлажняващо и освежаващо.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spcBef>
                <a:spcPct val="100000"/>
              </a:spcBef>
            </a:pP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Подходящ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за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чувствителна кожа,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защото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образува тънък слой, който подсилва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естествените съпротивителни сили.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spcBef>
                <a:spcPct val="100000"/>
              </a:spcBef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Убедете се в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отличното му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действие.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3646565" y="1475508"/>
            <a:ext cx="31901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вера гел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2" y="1489895"/>
            <a:ext cx="2112634" cy="515482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1026"/>
          <p:cNvSpPr txBox="1">
            <a:spLocks noChangeArrowheads="1"/>
          </p:cNvSpPr>
          <p:nvPr/>
        </p:nvSpPr>
        <p:spPr bwMode="auto">
          <a:xfrm>
            <a:off x="3635896" y="2234524"/>
            <a:ext cx="4974704" cy="389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00000"/>
              </a:spcBef>
            </a:pP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Успокояваща мускулите и ставите комбинация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от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съставки – чист гел от алое, сусамово масло, </a:t>
            </a:r>
            <a:r>
              <a:rPr lang="bg-BG" altLang="bg-BG" sz="1900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алантоин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, евкалиптово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масло и ментол.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spcBef>
                <a:spcPct val="100000"/>
              </a:spcBef>
            </a:pP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Подхранва и хидратира кожата, действа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отпускащо след спорт, идеален е за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масажи, облекчава главоболие и запушени синуси.</a:t>
            </a:r>
          </a:p>
          <a:p>
            <a:pPr>
              <a:spcBef>
                <a:spcPct val="100000"/>
              </a:spcBef>
            </a:pPr>
            <a:r>
              <a:rPr lang="ru-RU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Дълбоко проникващата сила на алоето ще ви облекчи бързо, ако сте напрегнати или стресирани.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0291" name="Text Box 1027"/>
          <p:cNvSpPr txBox="1">
            <a:spLocks noChangeArrowheads="1"/>
          </p:cNvSpPr>
          <p:nvPr/>
        </p:nvSpPr>
        <p:spPr bwMode="auto">
          <a:xfrm>
            <a:off x="3635896" y="1480462"/>
            <a:ext cx="51845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Загряващ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лосион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0293" name="Picture 1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" y="1276298"/>
            <a:ext cx="1950335" cy="539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3613862" y="2193010"/>
            <a:ext cx="5134603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Много обичан продукт от асортимента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на Форевър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с две от най-ценните ни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съставки: алое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вера и пчелен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прополис.</a:t>
            </a:r>
          </a:p>
          <a:p>
            <a:endParaRPr lang="ru-RU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Прополисът е смолиста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субстанция, с която пчелите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укрепват и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предпазват кошерите си. Кожата ви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също заслужава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подобаваща защита и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естествена бариера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, задържаща влагата в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нея.</a:t>
            </a:r>
          </a:p>
          <a:p>
            <a:endParaRPr lang="ru-RU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Към успокояващия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и овлажняващ гел от алое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вера и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естествения антисептик от пчелния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кошер добавихме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и облекчаващ екстракт от лайка,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както и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незаменимите за кожата витамини A и E.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Има силата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да успокоява раздразнена и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чувствителна </a:t>
            </a:r>
            <a:r>
              <a:rPr lang="bg-BG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кожа</a:t>
            </a:r>
            <a:r>
              <a:rPr lang="bg-BG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de-DE" altLang="bg-BG" sz="1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3613862" y="1462750"/>
            <a:ext cx="55301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</a:t>
            </a:r>
            <a:r>
              <a:rPr lang="bg-BG" altLang="bg-BG" sz="3600" b="1" cap="small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прополис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крем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900" y="1511193"/>
            <a:ext cx="1930400" cy="515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516285" y="2190911"/>
            <a:ext cx="4840263" cy="395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Отстранява плаката и има избелващ ефект. Антибактериалното му действие успокоява устната кухина и инфекциите на венците. Помага при афти.</a:t>
            </a:r>
          </a:p>
          <a:p>
            <a:pPr>
              <a:lnSpc>
                <a:spcPct val="120000"/>
              </a:lnSpc>
            </a:pP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Не съдържа флуор, </a:t>
            </a:r>
          </a:p>
          <a:p>
            <a:pPr>
              <a:lnSpc>
                <a:spcPct val="120000"/>
              </a:lnSpc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избелващи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или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абразивни </a:t>
            </a:r>
          </a:p>
          <a:p>
            <a:pPr>
              <a:lnSpc>
                <a:spcPct val="120000"/>
              </a:lnSpc>
            </a:pP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съставки. Ментовият аромат е натурален.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За блестяща усмивка.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485403" y="1473825"/>
            <a:ext cx="696691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Гел за зъби </a:t>
            </a:r>
            <a: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Форевър </a:t>
            </a:r>
            <a:r>
              <a:rPr lang="bg-BG" altLang="bg-BG" sz="3400" b="1" cap="small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брайт</a:t>
            </a:r>
            <a:endParaRPr lang="de-DE" altLang="bg-BG" sz="34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1450876"/>
            <a:ext cx="1961685" cy="540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534988" y="2187972"/>
            <a:ext cx="8141467" cy="254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Успокояващите свойства на алое вера са идеални за грижа за устните. Предпазват ги от слънце и вятър. Във великолепния балсам за устни на Форевър алоето е съчетано с масло от жожоба и пчелен восък. </a:t>
            </a:r>
          </a:p>
          <a:p>
            <a:pPr>
              <a:lnSpc>
                <a:spcPct val="120000"/>
              </a:lnSpc>
            </a:pPr>
            <a:endParaRPr lang="ru-RU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ru-RU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Подходящ е за употреба през цялата година, а е и идеална първа помощ при ухапвания, леки порязвания или изгаряния.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509960" y="1463576"/>
            <a:ext cx="7111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</a:t>
            </a:r>
            <a:r>
              <a:rPr lang="bg-BG" altLang="bg-BG" sz="3600" b="1" cap="small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липс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0744" y="4776068"/>
            <a:ext cx="486431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1026"/>
          <p:cNvSpPr txBox="1">
            <a:spLocks noChangeArrowheads="1"/>
          </p:cNvSpPr>
          <p:nvPr/>
        </p:nvSpPr>
        <p:spPr bwMode="auto">
          <a:xfrm>
            <a:off x="509588" y="2212786"/>
            <a:ext cx="5494188" cy="393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Съчетава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чист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гел от алое вера и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натурално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масло от </a:t>
            </a:r>
            <a:r>
              <a:rPr lang="bg-BG" altLang="bg-BG" sz="19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жожоба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de-DE" altLang="bg-BG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Възползва се от </a:t>
            </a:r>
            <a:r>
              <a:rPr lang="ru-RU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естественото съдържание на сапонини в нашата любима съставка – алоето. Жожобата има кератинизиращ ефект, който подчертава естествения цвят и блясък на </a:t>
            </a:r>
            <a:r>
              <a:rPr lang="ru-RU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косата.</a:t>
            </a:r>
          </a:p>
          <a:p>
            <a:pPr>
              <a:lnSpc>
                <a:spcPct val="120000"/>
              </a:lnSpc>
            </a:pPr>
            <a:endParaRPr lang="ru-RU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Почиства </a:t>
            </a:r>
            <a:r>
              <a:rPr lang="ru-RU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и най-упоритите мазнини, като същевременно успокояват скалпа</a:t>
            </a:r>
            <a:r>
              <a:rPr lang="ru-RU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4387" name="Text Box 1027"/>
          <p:cNvSpPr txBox="1">
            <a:spLocks noChangeArrowheads="1"/>
          </p:cNvSpPr>
          <p:nvPr/>
        </p:nvSpPr>
        <p:spPr bwMode="auto">
          <a:xfrm>
            <a:off x="490703" y="1465263"/>
            <a:ext cx="769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Шампоан</a:t>
            </a: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от </a:t>
            </a: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и </a:t>
            </a:r>
            <a:r>
              <a:rPr lang="bg-BG" altLang="bg-BG" sz="3600" b="1" cap="small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жожоба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4389" name="Picture 1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1064" y="1196752"/>
            <a:ext cx="1383344" cy="56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509588" y="2198629"/>
            <a:ext cx="5718596" cy="289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Сух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дезодорант без алкохол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и алуминиеви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соли за свежест през целия ден. Има приятен и деликатен аромат, нежно действие и не оставя петна по дрехите.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Алое вера успокоява и се грижи за раздразнената кожа. </a:t>
            </a:r>
            <a:r>
              <a:rPr lang="ru-RU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Подходящ е за нанасяне непосредствено след бръснене или депилиране.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492944" y="1472084"/>
            <a:ext cx="74088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Сух алое дезодорант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92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3650" y="1417113"/>
            <a:ext cx="2343149" cy="57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1026"/>
          <p:cNvSpPr txBox="1">
            <a:spLocks noChangeArrowheads="1"/>
          </p:cNvSpPr>
          <p:nvPr/>
        </p:nvSpPr>
        <p:spPr bwMode="auto">
          <a:xfrm>
            <a:off x="685800" y="2768600"/>
            <a:ext cx="7848600" cy="202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Пожелаваме ви </a:t>
            </a:r>
            <a:b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здравословен и активен живот </a:t>
            </a:r>
            <a:b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 ФОРЕВЪР</a:t>
            </a:r>
            <a:r>
              <a:rPr lang="de-DE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507227" y="2248905"/>
            <a:ext cx="8025586" cy="36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„Царицата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на лечебните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растения“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– алое вера подпомага и се грижи за тялото ни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повече от всяко друго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растение.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Познато е с полезните си </a:t>
            </a:r>
            <a:b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за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здравето свойства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от </a:t>
            </a:r>
            <a:b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хилядолетия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Цени се като </a:t>
            </a:r>
            <a:b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символ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на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непреходност </a:t>
            </a:r>
            <a:b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и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красота</a:t>
            </a:r>
            <a:r>
              <a:rPr lang="de-DE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Алое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вера е една от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най-популярните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съставки 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в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хранителни добавки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и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козметични продукти</a:t>
            </a:r>
            <a:r>
              <a:rPr lang="de-DE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489319" y="951777"/>
            <a:ext cx="545083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Правилният избор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</a:t>
            </a: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здравословен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живот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338" y="3054343"/>
            <a:ext cx="4410110" cy="28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932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15669" y="966470"/>
            <a:ext cx="36962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вера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от </a:t>
            </a: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ФОРЕВЪР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506044" y="2243364"/>
            <a:ext cx="4545707" cy="36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Растението притежава повече от 160 ценни съставки, които повлияват положително нашия организъм.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Пустинното цвете съдържа 99% вода и по този начин служи като изключителен източник на влага</a:t>
            </a:r>
            <a:r>
              <a:rPr lang="de-DE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Истински ценните съставки на алоето се съдържат изключително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в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останалия 1% и само те се използват от ФОРЕВЪР при производството на продукти</a:t>
            </a:r>
            <a:r>
              <a:rPr lang="de-DE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5396" y="2349499"/>
            <a:ext cx="4662828" cy="403182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644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026"/>
          <p:cNvSpPr txBox="1">
            <a:spLocks noChangeArrowheads="1"/>
          </p:cNvSpPr>
          <p:nvPr/>
        </p:nvSpPr>
        <p:spPr bwMode="auto">
          <a:xfrm>
            <a:off x="493935" y="1772816"/>
            <a:ext cx="5385226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Открийте истинската сила на алое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вера</a:t>
            </a:r>
            <a:b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с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най-обичаните продукти на </a:t>
            </a:r>
            <a:r>
              <a:rPr lang="de-DE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ФОРЕВЪР</a:t>
            </a:r>
            <a:r>
              <a:rPr lang="de-DE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! </a:t>
            </a:r>
          </a:p>
        </p:txBody>
      </p:sp>
      <p:sp>
        <p:nvSpPr>
          <p:cNvPr id="132099" name="Text Box 1027"/>
          <p:cNvSpPr txBox="1">
            <a:spLocks noChangeArrowheads="1"/>
          </p:cNvSpPr>
          <p:nvPr/>
        </p:nvSpPr>
        <p:spPr bwMode="auto">
          <a:xfrm>
            <a:off x="493935" y="610923"/>
            <a:ext cx="52562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Най-продаваните </a:t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продукти на</a:t>
            </a:r>
            <a:r>
              <a:rPr lang="de-DE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ФОРЕВЪР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08" y="2893783"/>
            <a:ext cx="1345780" cy="37804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96" y="2852935"/>
            <a:ext cx="1370344" cy="3780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9" y="3008210"/>
            <a:ext cx="1578450" cy="37804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" b="14375"/>
          <a:stretch/>
        </p:blipFill>
        <p:spPr>
          <a:xfrm>
            <a:off x="2485693" y="4109292"/>
            <a:ext cx="1972972" cy="2758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76" y="3212976"/>
            <a:ext cx="1144917" cy="3330277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29" y="4073471"/>
            <a:ext cx="896718" cy="239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4"/>
          <a:stretch/>
        </p:blipFill>
        <p:spPr>
          <a:xfrm>
            <a:off x="5115573" y="4454908"/>
            <a:ext cx="1087245" cy="2412949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1153" y="3982928"/>
            <a:ext cx="867351" cy="23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00" y="4358796"/>
            <a:ext cx="901766" cy="2483238"/>
          </a:xfrm>
          <a:prstGeom prst="rect">
            <a:avLst/>
          </a:prstGeom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207" y="4487404"/>
            <a:ext cx="618225" cy="254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49" y="4487944"/>
            <a:ext cx="975374" cy="2379913"/>
          </a:xfrm>
          <a:prstGeom prst="rect">
            <a:avLst/>
          </a:prstGeom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652" y="6287945"/>
            <a:ext cx="1197968" cy="58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6"/>
          <a:stretch/>
        </p:blipFill>
        <p:spPr bwMode="auto">
          <a:xfrm>
            <a:off x="5966333" y="5098994"/>
            <a:ext cx="855910" cy="17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3733304" y="1692299"/>
            <a:ext cx="5015160" cy="465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99.7% чист гел от вътрешността на листата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Без консерванти, захар и глутен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Притежава естествени прочистващи свойства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Помага на храносмилателната система да усвоява полезните вещества от приеманата храна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Подкрепя имунната система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Допринася за усвояването на нутриенти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Съдейства за поддържане на естествените енергийни нива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Значително по-високо съдържание на ацеманан от изискванията на МНСА</a:t>
            </a:r>
            <a:endParaRPr lang="ru-RU" altLang="bg-BG" sz="22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3707904" y="1061120"/>
            <a:ext cx="36259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Гел от алое вера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2574187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37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3707905" y="1916832"/>
            <a:ext cx="4464496" cy="431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90,7% чист гел от вътрешността на листата 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Без консерванти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Богат на витамин C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Подпомага храносмилането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Подкрепя имунната система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Червените боровинки допринасят за здравето на пикочната система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Съдейства за поддържане на естествените енергийни нива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Без глутен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Формула със 100% сокове</a:t>
            </a:r>
            <a:endParaRPr lang="ru-RU" altLang="bg-BG" sz="23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3707904" y="1198493"/>
            <a:ext cx="4058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бери нектар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3700"/>
            <a:ext cx="2137628" cy="600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79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3699694" y="1124744"/>
            <a:ext cx="38419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и </a:t>
            </a: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праскови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7568"/>
            <a:ext cx="2169492" cy="5985132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07904" y="1916832"/>
            <a:ext cx="4752527" cy="431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84,5% чист гел от вътрешността на листата 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Без консерванти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Богат на витамин C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Подпомага храносмилането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Подкрепя имунната система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Узрели на слънце праскови за допълнителен аромат и питателност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Съдейства за поддържане на естествените енергийни нива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Не съдържа глутен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3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Формула със 100% сокове</a:t>
            </a:r>
          </a:p>
        </p:txBody>
      </p:sp>
    </p:spTree>
    <p:extLst>
      <p:ext uri="{BB962C8B-B14F-4D97-AF65-F5344CB8AC3E}">
        <p14:creationId xmlns:p14="http://schemas.microsoft.com/office/powerpoint/2010/main" val="2659663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4327623" y="2233879"/>
            <a:ext cx="4555232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Напитка от чист гел от алое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за добра подвижност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, обогатена с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трите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основни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средства за грижи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за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ставите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–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хондроитин сулфат,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глюкозамин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сулфат и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метил </a:t>
            </a:r>
            <a:r>
              <a:rPr lang="bg-BG" altLang="bg-BG" sz="19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сулфонил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 метан</a:t>
            </a:r>
            <a:r>
              <a:rPr lang="de-DE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Те подкрепят опорно-двигателния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апарат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и ви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помагат да бъдете подвижни и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жизнени.</a:t>
            </a:r>
            <a:r>
              <a:rPr lang="de-DE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Ценена от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спортисти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и хора с активен начин на живот</a:t>
            </a:r>
            <a:r>
              <a:rPr lang="de-DE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bg-BG" altLang="bg-BG" sz="19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4337247" y="1499042"/>
            <a:ext cx="4051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Форевър фрийдъм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2" y="1463452"/>
            <a:ext cx="3478814" cy="54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5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492683" y="2232218"/>
            <a:ext cx="4583373" cy="389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Съдържа концентрираната </a:t>
            </a:r>
            <a:r>
              <a:rPr lang="bg-BG" altLang="bg-BG" sz="19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антиоксидантна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 сила на нара и </a:t>
            </a:r>
            <a:r>
              <a:rPr lang="bg-BG" altLang="bg-BG" sz="19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мангостана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, както и естествени плодови екстракти с ценни витамини и минерали.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Насладете се на плодовата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мощ </a:t>
            </a:r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на тази вкусна екзотична напитка и започнете деня си </a:t>
            </a:r>
            <a:r>
              <a:rPr lang="bg-BG" altLang="bg-BG" sz="19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заредени с жизненост.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bg-BG" altLang="bg-BG" sz="1900" dirty="0">
                <a:latin typeface="Roboto Light" panose="02000000000000000000" pitchFamily="2" charset="0"/>
                <a:ea typeface="Roboto Light" panose="02000000000000000000" pitchFamily="2" charset="0"/>
              </a:rPr>
              <a:t>Идеален коктейл за борба със стареенето. </a:t>
            </a:r>
            <a:endParaRPr lang="de-DE" altLang="bg-BG" sz="1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483158" y="1462281"/>
            <a:ext cx="39448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Поместийн</a:t>
            </a: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пауър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52" y="1414171"/>
            <a:ext cx="2218448" cy="540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p_vorlage">
  <a:themeElements>
    <a:clrScheme name="flp_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lp_vorlag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lp_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p_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p_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p_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p_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p_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</TotalTime>
  <Words>827</Words>
  <Application>Microsoft Office PowerPoint</Application>
  <PresentationFormat>On-screen Show (4:3)</PresentationFormat>
  <Paragraphs>106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Roboto</vt:lpstr>
      <vt:lpstr>Roboto Condensed Light</vt:lpstr>
      <vt:lpstr>Roboto Light</vt:lpstr>
      <vt:lpstr>Times</vt:lpstr>
      <vt:lpstr>Wingdings</vt:lpstr>
      <vt:lpstr>flp_vorlage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sons media gmbh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 workslide</dc:title>
  <dc:subject/>
  <dc:creator>tobi stricker</dc:creator>
  <cp:keywords/>
  <dc:description/>
  <cp:lastModifiedBy>Denitsa Prodanova</cp:lastModifiedBy>
  <cp:revision>195</cp:revision>
  <dcterms:created xsi:type="dcterms:W3CDTF">2004-11-02T13:58:39Z</dcterms:created>
  <dcterms:modified xsi:type="dcterms:W3CDTF">2018-11-27T15:23:10Z</dcterms:modified>
  <cp:category/>
</cp:coreProperties>
</file>