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2" r:id="rId3"/>
    <p:sldId id="312" r:id="rId4"/>
    <p:sldId id="313" r:id="rId5"/>
    <p:sldId id="297" r:id="rId6"/>
    <p:sldId id="319" r:id="rId7"/>
    <p:sldId id="314" r:id="rId8"/>
    <p:sldId id="315" r:id="rId9"/>
    <p:sldId id="296" r:id="rId10"/>
    <p:sldId id="317" r:id="rId11"/>
    <p:sldId id="318" r:id="rId12"/>
    <p:sldId id="320" r:id="rId13"/>
    <p:sldId id="321" r:id="rId14"/>
    <p:sldId id="303" r:id="rId15"/>
    <p:sldId id="306" r:id="rId16"/>
    <p:sldId id="310" r:id="rId17"/>
    <p:sldId id="322" r:id="rId18"/>
    <p:sldId id="279" r:id="rId19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A5100"/>
    <a:srgbClr val="E0E0E0"/>
    <a:srgbClr val="478ABC"/>
    <a:srgbClr val="0F66AB"/>
    <a:srgbClr val="A8B979"/>
    <a:srgbClr val="DD8816"/>
    <a:srgbClr val="7E0B1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3" autoAdjust="0"/>
    <p:restoredTop sz="94595" autoAdjust="0"/>
  </p:normalViewPr>
  <p:slideViewPr>
    <p:cSldViewPr showGuides="1">
      <p:cViewPr varScale="1">
        <p:scale>
          <a:sx n="99" d="100"/>
          <a:sy n="99" d="100"/>
        </p:scale>
        <p:origin x="288" y="9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53" d="100"/>
          <a:sy n="153" d="100"/>
        </p:scale>
        <p:origin x="-293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4E61E865-BCF0-43A1-94D0-BF656F49B572}" type="slidenum">
              <a:rPr lang="de-DE" altLang="bg-BG"/>
              <a:pPr/>
              <a:t>‹#›</a:t>
            </a:fld>
            <a:endParaRPr lang="de-DE" altLang="bg-BG"/>
          </a:p>
        </p:txBody>
      </p:sp>
    </p:spTree>
    <p:extLst>
      <p:ext uri="{BB962C8B-B14F-4D97-AF65-F5344CB8AC3E}">
        <p14:creationId xmlns:p14="http://schemas.microsoft.com/office/powerpoint/2010/main" val="865626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bg-BG" smtClean="0"/>
              <a:t>Click to edit Master text styles</a:t>
            </a:r>
          </a:p>
          <a:p>
            <a:pPr lvl="1"/>
            <a:r>
              <a:rPr lang="de-DE" altLang="bg-BG" smtClean="0"/>
              <a:t>Second level</a:t>
            </a:r>
          </a:p>
          <a:p>
            <a:pPr lvl="2"/>
            <a:r>
              <a:rPr lang="de-DE" altLang="bg-BG" smtClean="0"/>
              <a:t>Third level</a:t>
            </a:r>
          </a:p>
          <a:p>
            <a:pPr lvl="3"/>
            <a:r>
              <a:rPr lang="de-DE" altLang="bg-BG" smtClean="0"/>
              <a:t>Fourth level</a:t>
            </a:r>
          </a:p>
          <a:p>
            <a:pPr lvl="4"/>
            <a:r>
              <a:rPr lang="de-DE" altLang="bg-BG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C673502D-59D3-4383-AB4B-ECCDB5E027BB}" type="slidenum">
              <a:rPr lang="de-DE" altLang="bg-BG"/>
              <a:pPr/>
              <a:t>‹#›</a:t>
            </a:fld>
            <a:endParaRPr lang="de-DE" altLang="bg-BG"/>
          </a:p>
        </p:txBody>
      </p:sp>
    </p:spTree>
    <p:extLst>
      <p:ext uri="{BB962C8B-B14F-4D97-AF65-F5344CB8AC3E}">
        <p14:creationId xmlns:p14="http://schemas.microsoft.com/office/powerpoint/2010/main" val="4028340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3FC17-C96E-4336-9C87-C01C0F99C357}" type="slidenum">
              <a:rPr lang="de-DE" altLang="bg-BG"/>
              <a:pPr/>
              <a:t>1</a:t>
            </a:fld>
            <a:endParaRPr lang="de-DE" altLang="bg-BG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bg-BG" dirty="0"/>
          </a:p>
        </p:txBody>
      </p:sp>
    </p:spTree>
    <p:extLst>
      <p:ext uri="{BB962C8B-B14F-4D97-AF65-F5344CB8AC3E}">
        <p14:creationId xmlns:p14="http://schemas.microsoft.com/office/powerpoint/2010/main" val="2726357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A531C7-620D-4FA1-A283-6F327A0EC0F9}" type="slidenum">
              <a:rPr lang="de-DE" altLang="bg-BG"/>
              <a:pPr/>
              <a:t>10</a:t>
            </a:fld>
            <a:endParaRPr lang="de-DE" altLang="bg-BG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93531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CE2FE-7068-4183-88DB-43BD4FEC236B}" type="slidenum">
              <a:rPr lang="de-DE" altLang="bg-BG"/>
              <a:pPr/>
              <a:t>11</a:t>
            </a:fld>
            <a:endParaRPr lang="de-DE" altLang="bg-BG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10388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ECEE3-0F60-4CD4-9970-965865DF7C9A}" type="slidenum">
              <a:rPr lang="de-DE" altLang="bg-BG"/>
              <a:pPr/>
              <a:t>12</a:t>
            </a:fld>
            <a:endParaRPr lang="de-DE" altLang="bg-BG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47555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91337-EF83-430E-8DE3-C9DAD24ADE7A}" type="slidenum">
              <a:rPr lang="de-DE" altLang="bg-BG"/>
              <a:pPr/>
              <a:t>13</a:t>
            </a:fld>
            <a:endParaRPr lang="de-DE" altLang="bg-BG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00389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62C79-0495-4633-8FE0-D7F6AA29CA2D}" type="slidenum">
              <a:rPr lang="de-DE" altLang="bg-BG"/>
              <a:pPr/>
              <a:t>14</a:t>
            </a:fld>
            <a:endParaRPr lang="de-DE" altLang="bg-BG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40435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9453E-6758-42B1-BE7E-A1C7FD6BC7E2}" type="slidenum">
              <a:rPr lang="de-DE" altLang="bg-BG"/>
              <a:pPr/>
              <a:t>15</a:t>
            </a:fld>
            <a:endParaRPr lang="de-DE" altLang="bg-BG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72176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5932D-E5DA-4C14-8471-F88EA5C360F1}" type="slidenum">
              <a:rPr lang="de-DE" altLang="bg-BG"/>
              <a:pPr/>
              <a:t>16</a:t>
            </a:fld>
            <a:endParaRPr lang="de-DE" altLang="bg-BG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72730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42EF3-113D-4F0D-9CA7-FBA999476235}" type="slidenum">
              <a:rPr lang="de-DE" altLang="bg-BG"/>
              <a:pPr/>
              <a:t>18</a:t>
            </a:fld>
            <a:endParaRPr lang="de-DE" altLang="bg-BG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93834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10BA1-CDC6-4D78-B71F-08B9EA1A4573}" type="slidenum">
              <a:rPr lang="de-DE" altLang="bg-BG"/>
              <a:pPr/>
              <a:t>2</a:t>
            </a:fld>
            <a:endParaRPr lang="de-DE" altLang="bg-BG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6153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39902-39A2-4D39-BCCE-1877EB47103F}" type="slidenum">
              <a:rPr lang="de-DE" altLang="bg-BG"/>
              <a:pPr/>
              <a:t>3</a:t>
            </a:fld>
            <a:endParaRPr lang="de-DE" altLang="bg-BG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7682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20C9D-3B20-4413-97CE-94DA891E49F6}" type="slidenum">
              <a:rPr lang="de-DE" altLang="bg-BG"/>
              <a:pPr/>
              <a:t>4</a:t>
            </a:fld>
            <a:endParaRPr lang="de-DE" altLang="bg-BG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3512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A74A3-9830-4977-9833-F8E9864FE09F}" type="slidenum">
              <a:rPr lang="de-DE" altLang="bg-BG"/>
              <a:pPr/>
              <a:t>5</a:t>
            </a:fld>
            <a:endParaRPr lang="de-DE" altLang="bg-BG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1594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3AC02-1188-4168-A284-84EB5B4F12A2}" type="slidenum">
              <a:rPr lang="de-DE" altLang="bg-BG"/>
              <a:pPr/>
              <a:t>6</a:t>
            </a:fld>
            <a:endParaRPr lang="de-DE" altLang="bg-BG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9838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3C58F-8F15-406D-9ACC-06BB33F3E2DA}" type="slidenum">
              <a:rPr lang="de-DE" altLang="bg-BG"/>
              <a:pPr/>
              <a:t>7</a:t>
            </a:fld>
            <a:endParaRPr lang="de-DE" altLang="bg-BG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35982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79435-15ED-49C0-9A23-05EA93018B14}" type="slidenum">
              <a:rPr lang="de-DE" altLang="bg-BG"/>
              <a:pPr/>
              <a:t>8</a:t>
            </a:fld>
            <a:endParaRPr lang="de-DE" altLang="bg-BG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1624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F3420-737E-4091-9680-898BDA4520C3}" type="slidenum">
              <a:rPr lang="de-DE" altLang="bg-BG"/>
              <a:pPr/>
              <a:t>9</a:t>
            </a:fld>
            <a:endParaRPr lang="de-DE" altLang="bg-BG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9527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pic>
        <p:nvPicPr>
          <p:cNvPr id="5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192088"/>
            <a:ext cx="12271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55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469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89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28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61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456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287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185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04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17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548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192088"/>
            <a:ext cx="12271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179388" y="48466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bg-BG" altLang="bg-BG" sz="900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251520" y="2060843"/>
            <a:ext cx="4924797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66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ФОРЕВЪР БРАЙТ</a:t>
            </a:r>
            <a:endParaRPr lang="de-DE" altLang="bg-BG" sz="6600" b="1" dirty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bg-BG" altLang="bg-BG" sz="4400" b="1" cap="small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bg-BG" altLang="bg-BG" sz="4400" b="1" cap="small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блестяща</a:t>
            </a:r>
            <a:r>
              <a:rPr lang="de-DE" altLang="bg-BG" sz="4400" b="1" cap="small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4400" b="1" cap="small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усмивка</a:t>
            </a:r>
            <a:endParaRPr lang="de-DE" altLang="bg-BG" sz="4400" b="1" cap="small" dirty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50" y="845950"/>
            <a:ext cx="2186718" cy="6021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685800" y="2223244"/>
            <a:ext cx="4894312" cy="279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Чист гел от алое вера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с екстракти </a:t>
            </a:r>
            <a:r>
              <a:rPr lang="bg-BG" altLang="bg-BG" sz="2000" dirty="0">
                <a:latin typeface="Century Gothic" panose="020B0502020202020204" pitchFamily="34" charset="0"/>
              </a:rPr>
              <a:t>от невен</a:t>
            </a:r>
            <a:r>
              <a:rPr lang="de-DE" altLang="bg-BG" sz="2000" dirty="0">
                <a:latin typeface="Century Gothic" panose="020B0502020202020204" pitchFamily="34" charset="0"/>
              </a:rPr>
              <a:t>, </a:t>
            </a:r>
            <a:r>
              <a:rPr lang="bg-BG" altLang="bg-BG" sz="2000" dirty="0">
                <a:latin typeface="Century Gothic" panose="020B0502020202020204" pitchFamily="34" charset="0"/>
              </a:rPr>
              <a:t>бял равнец</a:t>
            </a:r>
            <a:r>
              <a:rPr lang="de-DE" altLang="bg-BG" sz="2000" dirty="0">
                <a:latin typeface="Century Gothic" panose="020B0502020202020204" pitchFamily="34" charset="0"/>
              </a:rPr>
              <a:t>, </a:t>
            </a:r>
            <a:r>
              <a:rPr lang="bg-BG" altLang="bg-BG" sz="2000" dirty="0">
                <a:latin typeface="Century Gothic" panose="020B0502020202020204" pitchFamily="34" charset="0"/>
              </a:rPr>
              <a:t>мащерка</a:t>
            </a:r>
            <a:r>
              <a:rPr lang="de-DE" altLang="bg-BG" sz="2000" dirty="0">
                <a:latin typeface="Century Gothic" panose="020B0502020202020204" pitchFamily="34" charset="0"/>
              </a:rPr>
              <a:t>, </a:t>
            </a:r>
            <a:r>
              <a:rPr lang="bg-BG" altLang="bg-BG" sz="2000" dirty="0">
                <a:latin typeface="Century Gothic" panose="020B0502020202020204" pitchFamily="34" charset="0"/>
              </a:rPr>
              <a:t>лайка</a:t>
            </a:r>
            <a:r>
              <a:rPr lang="de-DE" altLang="bg-BG" sz="2000" dirty="0">
                <a:latin typeface="Century Gothic" panose="020B0502020202020204" pitchFamily="34" charset="0"/>
              </a:rPr>
              <a:t>, </a:t>
            </a:r>
            <a:r>
              <a:rPr lang="bg-BG" altLang="bg-BG" sz="2000" dirty="0">
                <a:latin typeface="Century Gothic" panose="020B0502020202020204" pitchFamily="34" charset="0"/>
              </a:rPr>
              <a:t>глухарче</a:t>
            </a:r>
            <a:r>
              <a:rPr lang="de-DE" altLang="bg-BG" sz="2000" dirty="0">
                <a:latin typeface="Century Gothic" panose="020B0502020202020204" pitchFamily="34" charset="0"/>
              </a:rPr>
              <a:t>, </a:t>
            </a:r>
            <a:r>
              <a:rPr lang="bg-BG" altLang="bg-BG" sz="2000" dirty="0">
                <a:latin typeface="Century Gothic" panose="020B0502020202020204" pitchFamily="34" charset="0"/>
              </a:rPr>
              <a:t>евкалипт</a:t>
            </a:r>
            <a:r>
              <a:rPr lang="de-DE" altLang="bg-BG" sz="2000" dirty="0">
                <a:latin typeface="Century Gothic" panose="020B0502020202020204" pitchFamily="34" charset="0"/>
              </a:rPr>
              <a:t>, </a:t>
            </a:r>
            <a:r>
              <a:rPr lang="bg-BG" altLang="bg-BG" sz="2000" dirty="0" err="1">
                <a:latin typeface="Century Gothic" panose="020B0502020202020204" pitchFamily="34" charset="0"/>
              </a:rPr>
              <a:t>пасифлора</a:t>
            </a:r>
            <a:r>
              <a:rPr lang="de-DE" altLang="bg-BG" sz="2000" dirty="0">
                <a:latin typeface="Century Gothic" panose="020B0502020202020204" pitchFamily="34" charset="0"/>
              </a:rPr>
              <a:t>, </a:t>
            </a:r>
            <a:r>
              <a:rPr lang="bg-BG" altLang="bg-BG" sz="2000" dirty="0">
                <a:latin typeface="Century Gothic" panose="020B0502020202020204" pitchFamily="34" charset="0"/>
              </a:rPr>
              <a:t>градински чай</a:t>
            </a:r>
            <a:r>
              <a:rPr lang="de-DE" altLang="bg-BG" sz="2000" dirty="0">
                <a:latin typeface="Century Gothic" panose="020B0502020202020204" pitchFamily="34" charset="0"/>
              </a:rPr>
              <a:t>, </a:t>
            </a:r>
            <a:r>
              <a:rPr lang="bg-BG" altLang="bg-BG" sz="2000" dirty="0">
                <a:latin typeface="Century Gothic" panose="020B0502020202020204" pitchFamily="34" charset="0"/>
              </a:rPr>
              <a:t>джинджифил</a:t>
            </a:r>
            <a:r>
              <a:rPr lang="de-DE" altLang="bg-BG" sz="2000" dirty="0">
                <a:latin typeface="Century Gothic" panose="020B0502020202020204" pitchFamily="34" charset="0"/>
              </a:rPr>
              <a:t>, </a:t>
            </a:r>
            <a:r>
              <a:rPr lang="bg-BG" altLang="bg-BG" sz="2000" dirty="0" err="1">
                <a:latin typeface="Century Gothic" panose="020B0502020202020204" pitchFamily="34" charset="0"/>
              </a:rPr>
              <a:t>пореч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,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 сандалово </a:t>
            </a:r>
            <a:r>
              <a:rPr lang="bg-BG" altLang="bg-BG" sz="2000" dirty="0">
                <a:latin typeface="Century Gothic" panose="020B0502020202020204" pitchFamily="34" charset="0"/>
              </a:rPr>
              <a:t>дърво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 err="1">
                <a:latin typeface="Century Gothic" panose="020B0502020202020204" pitchFamily="34" charset="0"/>
              </a:rPr>
              <a:t>прополис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.</a:t>
            </a:r>
            <a:endParaRPr lang="bg-BG" altLang="bg-BG" sz="2000" dirty="0" smtClean="0"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Успокоява кожа и лигавици.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1106488"/>
            <a:ext cx="61904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Още за хигиената на устата</a:t>
            </a:r>
            <a:b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b="1" dirty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АЛОЕ </a:t>
            </a:r>
            <a:r>
              <a:rPr lang="bg-BG" altLang="bg-BG" b="1" dirty="0" smtClean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ФЪРСТ</a:t>
            </a:r>
            <a:endParaRPr lang="de-DE" altLang="bg-BG" b="1" dirty="0">
              <a:solidFill>
                <a:srgbClr val="FFFFFF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64" y="1762443"/>
            <a:ext cx="1755112" cy="51051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685801" y="2234431"/>
            <a:ext cx="4822304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Гелът от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сърцевината на листата на алое </a:t>
            </a:r>
            <a:r>
              <a:rPr lang="bg-BG" altLang="bg-BG" sz="2000" dirty="0">
                <a:latin typeface="Century Gothic" panose="020B0502020202020204" pitchFamily="34" charset="0"/>
              </a:rPr>
              <a:t>вера </a:t>
            </a:r>
            <a:r>
              <a:rPr lang="de-DE" altLang="bg-BG" sz="2000" dirty="0">
                <a:latin typeface="Century Gothic" panose="020B0502020202020204" pitchFamily="34" charset="0"/>
              </a:rPr>
              <a:t>„</a:t>
            </a:r>
            <a:r>
              <a:rPr lang="bg-BG" altLang="bg-BG" sz="2000" dirty="0">
                <a:latin typeface="Century Gothic" panose="020B0502020202020204" pitchFamily="34" charset="0"/>
              </a:rPr>
              <a:t>в тубичка</a:t>
            </a:r>
            <a:r>
              <a:rPr lang="de-DE" altLang="bg-BG" sz="2000" dirty="0">
                <a:latin typeface="Century Gothic" panose="020B0502020202020204" pitchFamily="34" charset="0"/>
              </a:rPr>
              <a:t>” </a:t>
            </a:r>
            <a:r>
              <a:rPr lang="bg-BG" altLang="bg-BG" sz="2000" dirty="0">
                <a:latin typeface="Century Gothic" panose="020B0502020202020204" pitchFamily="34" charset="0"/>
              </a:rPr>
              <a:t>с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всички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характерни свойства </a:t>
            </a:r>
            <a:r>
              <a:rPr lang="bg-BG" altLang="bg-BG" sz="2000" dirty="0">
                <a:latin typeface="Century Gothic" panose="020B0502020202020204" pitchFamily="34" charset="0"/>
              </a:rPr>
              <a:t>на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алое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вера</a:t>
            </a:r>
            <a:r>
              <a:rPr lang="de-DE" altLang="bg-BG" sz="2000" dirty="0">
                <a:latin typeface="Century Gothic" panose="020B0502020202020204" pitchFamily="34" charset="0"/>
              </a:rPr>
              <a:t>. 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Чудесен за </a:t>
            </a:r>
            <a:r>
              <a:rPr lang="bg-BG" altLang="bg-BG" sz="2000" dirty="0">
                <a:latin typeface="Century Gothic" panose="020B0502020202020204" pitchFamily="34" charset="0"/>
              </a:rPr>
              <a:t>масаж на венците.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1106488"/>
            <a:ext cx="61904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Още за хигиената на устата</a:t>
            </a:r>
            <a:b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b="1" dirty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АЛОЕ </a:t>
            </a:r>
            <a:r>
              <a:rPr lang="bg-BG" altLang="bg-BG" b="1" dirty="0" smtClean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ВЕРА ГЕЛ</a:t>
            </a:r>
            <a:endParaRPr lang="de-DE" altLang="bg-BG" b="1" dirty="0">
              <a:solidFill>
                <a:srgbClr val="FFFFFF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89" y="1772815"/>
            <a:ext cx="2090319" cy="51003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685800" y="1822450"/>
            <a:ext cx="5254625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</a:pPr>
            <a:r>
              <a:rPr lang="bg-BG" altLang="bg-BG" sz="2000" dirty="0">
                <a:latin typeface="Century Gothic" panose="020B0502020202020204" pitchFamily="34" charset="0"/>
              </a:rPr>
              <a:t>За поддържане на ежедневна хигиена на устата препоръчваме след употребата на </a:t>
            </a:r>
            <a:r>
              <a:rPr lang="bg-BG" altLang="bg-BG" sz="2000" b="1" dirty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ФОРЕВЪР БРАЙТ</a:t>
            </a:r>
            <a:r>
              <a:rPr lang="de-DE" altLang="bg-BG" sz="2000" b="1" dirty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да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изплаквате </a:t>
            </a:r>
            <a:r>
              <a:rPr lang="bg-BG" altLang="bg-BG" sz="2000" dirty="0">
                <a:latin typeface="Century Gothic" panose="020B0502020202020204" pitchFamily="34" charset="0"/>
              </a:rPr>
              <a:t>устата си с хладка вода,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/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в </a:t>
            </a:r>
            <a:r>
              <a:rPr lang="bg-BG" altLang="bg-BG" sz="2000" dirty="0">
                <a:latin typeface="Century Gothic" panose="020B0502020202020204" pitchFamily="34" charset="0"/>
              </a:rPr>
              <a:t>която сте добавили</a:t>
            </a:r>
            <a:r>
              <a:rPr lang="de-DE" altLang="bg-BG" sz="2000" dirty="0">
                <a:latin typeface="Century Gothic" panose="020B0502020202020204" pitchFamily="34" charset="0"/>
              </a:rPr>
              <a:t> 20 </a:t>
            </a:r>
            <a:r>
              <a:rPr lang="bg-BG" altLang="bg-BG" sz="2000" dirty="0" err="1">
                <a:latin typeface="Century Gothic" panose="020B0502020202020204" pitchFamily="34" charset="0"/>
              </a:rPr>
              <a:t>мл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/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b="1" dirty="0" smtClean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АЛОЕ </a:t>
            </a:r>
            <a:r>
              <a:rPr lang="bg-BG" altLang="bg-BG" sz="2000" b="1" dirty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ФЪРСТ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 (две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до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три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впръсквания</a:t>
            </a:r>
            <a:r>
              <a:rPr lang="de-DE" altLang="bg-BG" sz="2000" dirty="0">
                <a:latin typeface="Century Gothic" panose="020B0502020202020204" pitchFamily="34" charset="0"/>
              </a:rPr>
              <a:t>).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Като </a:t>
            </a:r>
            <a:r>
              <a:rPr lang="bg-BG" altLang="bg-BG" sz="2000" dirty="0">
                <a:latin typeface="Century Gothic" panose="020B0502020202020204" pitchFamily="34" charset="0"/>
              </a:rPr>
              <a:t>допълнение можете да масажирате венците си с </a:t>
            </a:r>
            <a:br>
              <a:rPr lang="bg-BG" altLang="bg-BG" sz="2000" dirty="0">
                <a:latin typeface="Century Gothic" panose="020B0502020202020204" pitchFamily="34" charset="0"/>
              </a:rPr>
            </a:br>
            <a:r>
              <a:rPr lang="bg-BG" altLang="bg-BG" sz="2000" b="1" dirty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АЛОЕ ВЕРА ГЕЛ</a:t>
            </a:r>
            <a:r>
              <a:rPr lang="de-DE" altLang="bg-BG" sz="2000" b="1" dirty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685800" y="1114425"/>
            <a:ext cx="769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Започнете свежо деня си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2036" name="Picture 4" descr="Frau_auf_Wie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369100" cy="446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1026"/>
          <p:cNvSpPr txBox="1">
            <a:spLocks noChangeArrowheads="1"/>
          </p:cNvSpPr>
          <p:nvPr/>
        </p:nvSpPr>
        <p:spPr bwMode="auto">
          <a:xfrm>
            <a:off x="685800" y="1817688"/>
            <a:ext cx="4894312" cy="44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„Царицата </a:t>
            </a:r>
            <a:r>
              <a:rPr lang="bg-BG" altLang="bg-BG" sz="2000" dirty="0">
                <a:latin typeface="Century Gothic" panose="020B0502020202020204" pitchFamily="34" charset="0"/>
              </a:rPr>
              <a:t>на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лековитите растения“ </a:t>
            </a:r>
            <a:r>
              <a:rPr lang="bg-BG" altLang="bg-BG" sz="2000" dirty="0">
                <a:latin typeface="Century Gothic" panose="020B0502020202020204" pitchFamily="34" charset="0"/>
              </a:rPr>
              <a:t>– алое вера подпомага и се грижи за тялото ни, както никое друго растение.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Растението и благотворното му действие върху здравето е познато на хората от хилядолетия. То е ценено </a:t>
            </a:r>
            <a:r>
              <a:rPr lang="bg-BG" altLang="bg-BG" sz="2000" dirty="0">
                <a:latin typeface="Century Gothic" panose="020B0502020202020204" pitchFamily="34" charset="0"/>
              </a:rPr>
              <a:t>като символ на непреходност и красота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.</a:t>
            </a:r>
            <a:endParaRPr lang="bg-BG" altLang="bg-BG" sz="2000" dirty="0" smtClean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</a:pPr>
            <a:r>
              <a:rPr lang="ru-RU" altLang="bg-BG" sz="2000" dirty="0" smtClean="0">
                <a:latin typeface="Century Gothic" panose="020B0502020202020204" pitchFamily="34" charset="0"/>
              </a:rPr>
              <a:t>Днес алое вера е една от най-популярните съставки в хранителни добавки и козметични продукти.</a:t>
            </a:r>
          </a:p>
        </p:txBody>
      </p:sp>
      <p:sp>
        <p:nvSpPr>
          <p:cNvPr id="173059" name="Text Box 1027"/>
          <p:cNvSpPr txBox="1">
            <a:spLocks noChangeArrowheads="1"/>
          </p:cNvSpPr>
          <p:nvPr/>
        </p:nvSpPr>
        <p:spPr bwMode="auto">
          <a:xfrm>
            <a:off x="685800" y="1114425"/>
            <a:ext cx="51103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За блестяща усмивка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60755"/>
            <a:ext cx="2980168" cy="46061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685800" y="1114425"/>
            <a:ext cx="52543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Алое вера от ФОРЕВЪР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685800" y="1878013"/>
            <a:ext cx="4678288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В алоето откриваме над 200 ценни </a:t>
            </a:r>
            <a:r>
              <a:rPr lang="bg-BG" altLang="bg-BG" sz="2000" dirty="0">
                <a:latin typeface="Century Gothic" panose="020B0502020202020204" pitchFamily="34" charset="0"/>
              </a:rPr>
              <a:t>съставки, които повлияват положително нашия организъм.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</a:pPr>
            <a:r>
              <a:rPr lang="bg-BG" altLang="bg-BG" sz="2000" dirty="0">
                <a:latin typeface="Century Gothic" panose="020B0502020202020204" pitchFamily="34" charset="0"/>
              </a:rPr>
              <a:t>Пустинното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растение съдържа </a:t>
            </a:r>
            <a:r>
              <a:rPr lang="bg-BG" altLang="bg-BG" sz="2000" dirty="0">
                <a:latin typeface="Century Gothic" panose="020B0502020202020204" pitchFamily="34" charset="0"/>
              </a:rPr>
              <a:t>99% вода и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затова служи </a:t>
            </a:r>
            <a:r>
              <a:rPr lang="bg-BG" altLang="bg-BG" sz="2000" dirty="0">
                <a:latin typeface="Century Gothic" panose="020B0502020202020204" pitchFamily="34" charset="0"/>
              </a:rPr>
              <a:t>като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превъзходен </a:t>
            </a:r>
            <a:r>
              <a:rPr lang="bg-BG" altLang="bg-BG" sz="2000" dirty="0">
                <a:latin typeface="Century Gothic" panose="020B0502020202020204" pitchFamily="34" charset="0"/>
              </a:rPr>
              <a:t>източник на влага</a:t>
            </a:r>
            <a:r>
              <a:rPr lang="de-DE" altLang="bg-BG" sz="2000" dirty="0">
                <a:latin typeface="Century Gothic" panose="020B0502020202020204" pitchFamily="34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</a:pPr>
            <a:r>
              <a:rPr lang="bg-BG" altLang="bg-BG" sz="2000" dirty="0">
                <a:latin typeface="Century Gothic" panose="020B0502020202020204" pitchFamily="34" charset="0"/>
              </a:rPr>
              <a:t>Истински ценните съставки на алоето се съдържат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в </a:t>
            </a:r>
            <a:r>
              <a:rPr lang="bg-BG" altLang="bg-BG" sz="2000" dirty="0">
                <a:latin typeface="Century Gothic" panose="020B0502020202020204" pitchFamily="34" charset="0"/>
              </a:rPr>
              <a:t>останалия 1% и само те се използват от ФОРЕВЪР при производството на продукти</a:t>
            </a:r>
            <a:r>
              <a:rPr lang="de-DE" altLang="bg-BG" sz="20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74336"/>
            <a:ext cx="2897112" cy="43434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685800" y="1819275"/>
            <a:ext cx="5110163" cy="44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</a:pPr>
            <a:r>
              <a:rPr lang="bg-BG" altLang="bg-BG" sz="2000" dirty="0">
                <a:latin typeface="Century Gothic" panose="020B0502020202020204" pitchFamily="34" charset="0"/>
              </a:rPr>
              <a:t>Стабилизираният гел от алое вера на 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ФОРЕВЪР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е един от най-добрите, които можете да намерите на пазара.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</a:pPr>
            <a:r>
              <a:rPr lang="bg-BG" altLang="bg-BG" sz="2000" dirty="0">
                <a:latin typeface="Century Gothic" panose="020B0502020202020204" pitchFamily="34" charset="0"/>
              </a:rPr>
              <a:t>Не съдържа пестициди, не е пастьоризиран. Не е замразяван, изсушаван или обработван с висока температура</a:t>
            </a:r>
            <a:r>
              <a:rPr lang="de-DE" altLang="bg-BG" sz="2000" dirty="0"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Дългогодишните познания, комбинирани с най-новите научни открития, извеждат всеки продукт </a:t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на ФОРЕВЪР на челни позиции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.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pic>
        <p:nvPicPr>
          <p:cNvPr id="157703" name="Picture 7" descr="Mix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9" r="39012"/>
          <a:stretch>
            <a:fillRect/>
          </a:stretch>
        </p:blipFill>
        <p:spPr bwMode="auto">
          <a:xfrm>
            <a:off x="5773738" y="1484313"/>
            <a:ext cx="3190875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114425"/>
            <a:ext cx="52543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Алое вера от ФОРЕВЪР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3924300" y="1831975"/>
            <a:ext cx="4686300" cy="3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</a:pPr>
            <a:r>
              <a:rPr lang="ru-RU" altLang="bg-BG" sz="2000" dirty="0" smtClean="0">
                <a:latin typeface="Century Gothic" panose="020B0502020202020204" pitchFamily="34" charset="0"/>
              </a:rPr>
              <a:t>Компаниите от семейството на ФОРЕВЪР са най-големият производител и разпространител на продукти от алое вера в света.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</a:pPr>
            <a:r>
              <a:rPr lang="ru-RU" altLang="bg-BG" sz="2000" dirty="0" smtClean="0">
                <a:latin typeface="Century Gothic" panose="020B0502020202020204" pitchFamily="34" charset="0"/>
              </a:rPr>
              <a:t>Изделията са с много високо качество, подчертават изключителните свойства на алоето и се комбинират в цялостна програма за здраве и красота. </a:t>
            </a:r>
          </a:p>
        </p:txBody>
      </p:sp>
      <p:pic>
        <p:nvPicPr>
          <p:cNvPr id="161799" name="Picture 7" descr="b-mf_bott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44675"/>
            <a:ext cx="2881313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114425"/>
            <a:ext cx="52543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Алое вера от ФОРЕВЪР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501052" y="2243596"/>
            <a:ext cx="7696200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bg-BG" sz="1900" dirty="0">
                <a:latin typeface="Century Gothic" panose="020B0502020202020204" pitchFamily="34" charset="0"/>
              </a:rPr>
              <a:t>Нашите продукти </a:t>
            </a:r>
            <a:r>
              <a:rPr lang="bg-BG" altLang="bg-BG" sz="1900" dirty="0" smtClean="0">
                <a:latin typeface="Century Gothic" panose="020B0502020202020204" pitchFamily="34" charset="0"/>
              </a:rPr>
              <a:t>от </a:t>
            </a:r>
            <a:r>
              <a:rPr lang="bg-BG" altLang="bg-BG" sz="1900" dirty="0">
                <a:latin typeface="Century Gothic" panose="020B0502020202020204" pitchFamily="34" charset="0"/>
              </a:rPr>
              <a:t>алое вера са първите, </a:t>
            </a:r>
            <a:r>
              <a:rPr lang="bg-BG" altLang="bg-BG" sz="1900" dirty="0" smtClean="0">
                <a:latin typeface="Century Gothic" panose="020B0502020202020204" pitchFamily="34" charset="0"/>
              </a:rPr>
              <a:t>изпълнили </a:t>
            </a:r>
            <a:r>
              <a:rPr lang="bg-BG" altLang="bg-BG" sz="1900" dirty="0">
                <a:latin typeface="Century Gothic" panose="020B0502020202020204" pitchFamily="34" charset="0"/>
              </a:rPr>
              <a:t>строгите изисквания на Международния научен съвет за алое. </a:t>
            </a:r>
            <a:r>
              <a:rPr lang="bg-BG" altLang="bg-BG" sz="1900" dirty="0" smtClean="0">
                <a:latin typeface="Century Gothic" panose="020B0502020202020204" pitchFamily="34" charset="0"/>
              </a:rPr>
              <a:t>Те </a:t>
            </a:r>
            <a:r>
              <a:rPr lang="bg-BG" altLang="bg-BG" sz="1900" dirty="0">
                <a:latin typeface="Century Gothic" panose="020B0502020202020204" pitchFamily="34" charset="0"/>
              </a:rPr>
              <a:t>носят одобрителния </a:t>
            </a:r>
            <a:r>
              <a:rPr lang="bg-BG" altLang="bg-BG" sz="1900" dirty="0" smtClean="0">
                <a:latin typeface="Century Gothic" panose="020B0502020202020204" pitchFamily="34" charset="0"/>
              </a:rPr>
              <a:t>му печат като </a:t>
            </a:r>
            <a:r>
              <a:rPr lang="bg-BG" altLang="bg-BG" sz="1900" dirty="0">
                <a:latin typeface="Century Gothic" panose="020B0502020202020204" pitchFamily="34" charset="0"/>
              </a:rPr>
              <a:t>потвърждение от независим източник за </a:t>
            </a:r>
            <a:r>
              <a:rPr lang="bg-BG" altLang="bg-BG" sz="1900" dirty="0" smtClean="0">
                <a:latin typeface="Century Gothic" panose="020B0502020202020204" pitchFamily="34" charset="0"/>
              </a:rPr>
              <a:t>тяхната чистота </a:t>
            </a:r>
            <a:r>
              <a:rPr lang="bg-BG" altLang="bg-BG" sz="1900" dirty="0">
                <a:latin typeface="Century Gothic" panose="020B0502020202020204" pitchFamily="34" charset="0"/>
              </a:rPr>
              <a:t>и </a:t>
            </a:r>
            <a:r>
              <a:rPr lang="bg-BG" altLang="bg-BG" sz="1900" dirty="0" smtClean="0">
                <a:latin typeface="Century Gothic" panose="020B0502020202020204" pitchFamily="34" charset="0"/>
              </a:rPr>
              <a:t>качество. Сред останалите сертификати, които притежават, са </a:t>
            </a:r>
            <a:r>
              <a:rPr lang="bg-BG" altLang="bg-BG" sz="1900" dirty="0" err="1" smtClean="0">
                <a:latin typeface="Century Gothic" panose="020B0502020202020204" pitchFamily="34" charset="0"/>
              </a:rPr>
              <a:t>Кашер</a:t>
            </a:r>
            <a:r>
              <a:rPr lang="bg-BG" altLang="bg-BG" sz="1900" dirty="0" smtClean="0">
                <a:latin typeface="Century Gothic" panose="020B0502020202020204" pitchFamily="34" charset="0"/>
              </a:rPr>
              <a:t>, Халал и Ислямски одобрителен печат. Никой от продуктите на ФОРЕВЪР не се изпитва върху животни.</a:t>
            </a:r>
            <a:endParaRPr lang="de-DE" altLang="bg-BG" sz="1900" dirty="0">
              <a:latin typeface="Century Gothic" panose="020B0502020202020204" pitchFamily="34" charset="0"/>
            </a:endParaRPr>
          </a:p>
        </p:txBody>
      </p:sp>
      <p:pic>
        <p:nvPicPr>
          <p:cNvPr id="16282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4754328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4638733"/>
            <a:ext cx="1058862" cy="136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5" name="Picture 9" descr="Certification-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87653"/>
            <a:ext cx="1296988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7891" y="4918465"/>
            <a:ext cx="1345918" cy="97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73" y="4754328"/>
            <a:ext cx="1153288" cy="1338968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1052" y="961478"/>
            <a:ext cx="33508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Алое вера </a:t>
            </a: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от</a:t>
            </a:r>
            <a:r>
              <a:rPr lang="de-DE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ФОРЕВЪР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75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685800" y="2628601"/>
            <a:ext cx="7848600" cy="15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bg-BG" altLang="bg-BG" sz="2800" b="1" dirty="0">
                <a:solidFill>
                  <a:schemeClr val="bg2"/>
                </a:solidFill>
                <a:latin typeface="Century Gothic" panose="020B0502020202020204" pitchFamily="34" charset="0"/>
              </a:rPr>
              <a:t>За блестяща усмивка! </a:t>
            </a:r>
            <a:endParaRPr lang="de-DE" altLang="bg-BG" sz="28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bg-BG" altLang="bg-BG" sz="28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АЛОЕ </a:t>
            </a:r>
            <a:r>
              <a:rPr lang="bg-BG" altLang="bg-BG" sz="2800" b="1" dirty="0">
                <a:solidFill>
                  <a:schemeClr val="bg2"/>
                </a:solidFill>
                <a:latin typeface="Century Gothic" panose="020B0502020202020204" pitchFamily="34" charset="0"/>
              </a:rPr>
              <a:t>ВЕРА </a:t>
            </a:r>
            <a:r>
              <a:rPr lang="de-DE" altLang="bg-BG" sz="2800" b="1" dirty="0">
                <a:solidFill>
                  <a:schemeClr val="bg2"/>
                </a:solidFill>
                <a:latin typeface="Century Gothic" panose="020B0502020202020204" pitchFamily="34" charset="0"/>
              </a:rPr>
              <a:t>– </a:t>
            </a:r>
            <a:r>
              <a:rPr lang="bg-BG" altLang="bg-BG" sz="28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/>
            </a:r>
            <a:br>
              <a:rPr lang="bg-BG" altLang="bg-BG" sz="28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</a:br>
            <a:r>
              <a:rPr lang="bg-BG" altLang="bg-BG" sz="28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с </a:t>
            </a:r>
            <a:r>
              <a:rPr lang="bg-BG" altLang="bg-BG" sz="2800" b="1" dirty="0">
                <a:solidFill>
                  <a:schemeClr val="bg2"/>
                </a:solidFill>
                <a:latin typeface="Century Gothic" panose="020B0502020202020204" pitchFamily="34" charset="0"/>
              </a:rPr>
              <a:t>любов към вашето здраве</a:t>
            </a:r>
            <a:endParaRPr lang="de-DE" altLang="bg-BG" sz="28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85800" y="2014676"/>
            <a:ext cx="5038725" cy="432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Clr>
                <a:srgbClr val="478ABC"/>
              </a:buClr>
              <a:buSzPct val="135000"/>
            </a:pPr>
            <a:r>
              <a:rPr lang="bg-BG" altLang="bg-BG" sz="2000" b="1" dirty="0">
                <a:latin typeface="Century Gothic" panose="020B0502020202020204" pitchFamily="34" charset="0"/>
              </a:rPr>
              <a:t>Грижа за зъбите</a:t>
            </a:r>
            <a:r>
              <a:rPr lang="de-DE" altLang="bg-BG" sz="2000" b="1" dirty="0">
                <a:latin typeface="Century Gothic" panose="020B0502020202020204" pitchFamily="34" charset="0"/>
              </a:rPr>
              <a:t> </a:t>
            </a:r>
            <a:r>
              <a:rPr lang="bg-BG" altLang="bg-BG" sz="2000" b="1" dirty="0">
                <a:latin typeface="Century Gothic" panose="020B0502020202020204" pitchFamily="34" charset="0"/>
              </a:rPr>
              <a:t>с</a:t>
            </a:r>
            <a:r>
              <a:rPr lang="de-DE" altLang="bg-BG" sz="2000" b="1" dirty="0">
                <a:latin typeface="Century Gothic" panose="020B0502020202020204" pitchFamily="34" charset="0"/>
              </a:rPr>
              <a:t> </a:t>
            </a:r>
            <a:r>
              <a:rPr lang="bg-BG" altLang="bg-BG" sz="2000" b="1" dirty="0">
                <a:latin typeface="Century Gothic" panose="020B0502020202020204" pitchFamily="34" charset="0"/>
              </a:rPr>
              <a:t>алое</a:t>
            </a:r>
            <a:r>
              <a:rPr lang="de-DE" altLang="bg-BG" sz="2000" b="1" dirty="0">
                <a:latin typeface="Century Gothic" panose="020B0502020202020204" pitchFamily="34" charset="0"/>
              </a:rPr>
              <a:t> </a:t>
            </a:r>
            <a:r>
              <a:rPr lang="bg-BG" altLang="bg-BG" sz="2000" b="1" dirty="0" smtClean="0">
                <a:latin typeface="Century Gothic" panose="020B0502020202020204" pitchFamily="34" charset="0"/>
              </a:rPr>
              <a:t>вера</a:t>
            </a:r>
            <a:r>
              <a:rPr lang="en-US" altLang="bg-BG" sz="2000" b="1" dirty="0" smtClean="0">
                <a:latin typeface="Century Gothic" panose="020B0502020202020204" pitchFamily="34" charset="0"/>
              </a:rPr>
              <a:t/>
            </a:r>
            <a:br>
              <a:rPr lang="en-US" altLang="bg-BG" sz="2000" b="1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Известното благотворно действие </a:t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на алое </a:t>
            </a:r>
            <a:r>
              <a:rPr lang="bg-BG" altLang="bg-BG" sz="2000" dirty="0">
                <a:latin typeface="Century Gothic" panose="020B0502020202020204" pitchFamily="34" charset="0"/>
              </a:rPr>
              <a:t>вера се проявява и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/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при грижата </a:t>
            </a:r>
            <a:r>
              <a:rPr lang="bg-BG" altLang="bg-BG" sz="2000" dirty="0">
                <a:latin typeface="Century Gothic" panose="020B0502020202020204" pitchFamily="34" charset="0"/>
              </a:rPr>
              <a:t>за зъбите. 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Clr>
                <a:srgbClr val="478ABC"/>
              </a:buClr>
              <a:buSzPct val="135000"/>
            </a:pPr>
            <a:r>
              <a:rPr lang="bg-BG" altLang="bg-BG" sz="2000" b="1" dirty="0" smtClean="0">
                <a:latin typeface="Century Gothic" panose="020B0502020202020204" pitchFamily="34" charset="0"/>
              </a:rPr>
              <a:t>Отлични резултати</a:t>
            </a:r>
            <a:r>
              <a:rPr lang="bg-BG" altLang="bg-BG" sz="2000" b="1" dirty="0">
                <a:latin typeface="Century Gothic" panose="020B0502020202020204" pitchFamily="34" charset="0"/>
              </a:rPr>
              <a:t/>
            </a:r>
            <a:br>
              <a:rPr lang="bg-BG" altLang="bg-BG" sz="2000" b="1" dirty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Добавянето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на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пчелен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/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err="1" smtClean="0">
                <a:latin typeface="Century Gothic" panose="020B0502020202020204" pitchFamily="34" charset="0"/>
              </a:rPr>
              <a:t>прополис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превръща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гела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/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за </a:t>
            </a:r>
            <a:r>
              <a:rPr lang="bg-BG" altLang="bg-BG" sz="2000" dirty="0">
                <a:latin typeface="Century Gothic" panose="020B0502020202020204" pitchFamily="34" charset="0"/>
              </a:rPr>
              <a:t>зъби </a:t>
            </a:r>
            <a:r>
              <a:rPr lang="bg-BG" altLang="bg-BG" sz="2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ФОРЕВЪР БРАЙТ </a:t>
            </a:r>
            <a:r>
              <a:rPr lang="bg-BG" altLang="bg-BG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bg-BG" altLang="bg-BG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в средство </a:t>
            </a:r>
            <a:r>
              <a:rPr lang="bg-BG" altLang="bg-BG" sz="2000" dirty="0">
                <a:latin typeface="Century Gothic" panose="020B0502020202020204" pitchFamily="34" charset="0"/>
              </a:rPr>
              <a:t>за грижа за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зъбите </a:t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от </a:t>
            </a:r>
            <a:r>
              <a:rPr lang="bg-BG" altLang="bg-BG" sz="2000" dirty="0">
                <a:latin typeface="Century Gothic" panose="020B0502020202020204" pitchFamily="34" charset="0"/>
              </a:rPr>
              <a:t>най-високо качество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.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85800" y="1114425"/>
            <a:ext cx="769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Добре ли се грижите за зъбите си</a:t>
            </a:r>
            <a:r>
              <a:rPr lang="de-DE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r="4533"/>
          <a:stretch/>
        </p:blipFill>
        <p:spPr>
          <a:xfrm>
            <a:off x="4932039" y="2564904"/>
            <a:ext cx="4176465" cy="4143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30" y="2132856"/>
            <a:ext cx="1219370" cy="12193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685800" y="1827213"/>
            <a:ext cx="5254625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Clr>
                <a:srgbClr val="478ABC"/>
              </a:buClr>
              <a:buSzPct val="135000"/>
            </a:pPr>
            <a:r>
              <a:rPr lang="bg-BG" altLang="bg-BG" sz="2000" dirty="0">
                <a:latin typeface="Century Gothic" panose="020B0502020202020204" pitchFamily="34" charset="0"/>
              </a:rPr>
              <a:t>Гелът за зъби </a:t>
            </a:r>
            <a:r>
              <a:rPr lang="bg-BG" altLang="bg-BG" sz="2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ФОРЕВЪР БРАЙТ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 </a:t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щади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укрепва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чувствителните </a:t>
            </a:r>
            <a:r>
              <a:rPr lang="bg-BG" altLang="bg-BG" sz="2000" dirty="0">
                <a:latin typeface="Century Gothic" panose="020B0502020202020204" pitchFamily="34" charset="0"/>
              </a:rPr>
              <a:t>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разранени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венци</a:t>
            </a:r>
            <a:r>
              <a:rPr lang="de-DE" altLang="bg-BG" sz="2000" dirty="0">
                <a:latin typeface="Century Gothic" panose="020B0502020202020204" pitchFamily="34" charset="0"/>
              </a:rPr>
              <a:t>, </a:t>
            </a:r>
            <a:r>
              <a:rPr lang="bg-BG" altLang="bg-BG" sz="2000" dirty="0">
                <a:latin typeface="Century Gothic" panose="020B0502020202020204" pitchFamily="34" charset="0"/>
              </a:rPr>
              <a:t>не уврежда емайла 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възпрепятства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образуването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на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/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зъбен </a:t>
            </a:r>
            <a:r>
              <a:rPr lang="bg-BG" altLang="bg-BG" sz="2000" dirty="0">
                <a:latin typeface="Century Gothic" panose="020B0502020202020204" pitchFamily="34" charset="0"/>
              </a:rPr>
              <a:t>камък</a:t>
            </a:r>
            <a:r>
              <a:rPr lang="de-DE" altLang="bg-BG" sz="2000" dirty="0">
                <a:latin typeface="Century Gothic" panose="020B0502020202020204" pitchFamily="34" charset="0"/>
              </a:rPr>
              <a:t>. </a:t>
            </a:r>
          </a:p>
          <a:p>
            <a:pPr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Clr>
                <a:srgbClr val="478ABC"/>
              </a:buClr>
              <a:buSzPct val="135000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Освежаващият му ментов </a:t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аромат ще </a:t>
            </a:r>
            <a:r>
              <a:rPr lang="bg-BG" altLang="bg-BG" sz="2000" dirty="0">
                <a:latin typeface="Century Gothic" panose="020B0502020202020204" pitchFamily="34" charset="0"/>
              </a:rPr>
              <a:t>ви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спечели </a:t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още </a:t>
            </a:r>
            <a:r>
              <a:rPr lang="bg-BG" altLang="bg-BG" sz="2000" dirty="0">
                <a:latin typeface="Century Gothic" panose="020B0502020202020204" pitchFamily="34" charset="0"/>
              </a:rPr>
              <a:t>при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първото измиване. 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685800" y="1114425"/>
            <a:ext cx="769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Грижа за зъбите с алое вера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75" y="1827213"/>
            <a:ext cx="1830381" cy="5040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r="4533"/>
          <a:stretch/>
        </p:blipFill>
        <p:spPr>
          <a:xfrm>
            <a:off x="4788025" y="3565024"/>
            <a:ext cx="3168352" cy="31432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1026"/>
          <p:cNvSpPr txBox="1">
            <a:spLocks noChangeArrowheads="1"/>
          </p:cNvSpPr>
          <p:nvPr/>
        </p:nvSpPr>
        <p:spPr bwMode="auto">
          <a:xfrm>
            <a:off x="685800" y="2140049"/>
            <a:ext cx="475029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Clr>
                <a:srgbClr val="478ABC"/>
              </a:buClr>
              <a:buSzPct val="135000"/>
            </a:pPr>
            <a:r>
              <a:rPr lang="bg-BG" altLang="bg-BG" sz="2000" dirty="0">
                <a:latin typeface="Century Gothic" panose="020B0502020202020204" pitchFamily="34" charset="0"/>
              </a:rPr>
              <a:t>Изключително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благотворното </a:t>
            </a:r>
            <a:r>
              <a:rPr lang="bg-BG" altLang="bg-BG" sz="2000" dirty="0">
                <a:latin typeface="Century Gothic" panose="020B0502020202020204" pitchFamily="34" charset="0"/>
              </a:rPr>
              <a:t>действие на чистия гел от алое вера е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значително подсилено </a:t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от </a:t>
            </a:r>
            <a:r>
              <a:rPr lang="bg-BG" altLang="bg-BG" sz="2000" dirty="0">
                <a:latin typeface="Century Gothic" panose="020B0502020202020204" pitchFamily="34" charset="0"/>
              </a:rPr>
              <a:t>пчелния </a:t>
            </a:r>
            <a:r>
              <a:rPr lang="bg-BG" altLang="bg-BG" sz="2000" dirty="0" err="1">
                <a:latin typeface="Century Gothic" panose="020B0502020202020204" pitchFamily="34" charset="0"/>
              </a:rPr>
              <a:t>прополис</a:t>
            </a:r>
            <a:r>
              <a:rPr lang="de-DE" altLang="bg-BG" sz="2000" dirty="0">
                <a:latin typeface="Century Gothic" panose="020B0502020202020204" pitchFamily="34" charset="0"/>
              </a:rPr>
              <a:t>. </a:t>
            </a:r>
          </a:p>
          <a:p>
            <a:pPr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Clr>
                <a:srgbClr val="478ABC"/>
              </a:buClr>
              <a:buSzPct val="135000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Във </a:t>
            </a:r>
            <a:r>
              <a:rPr lang="ru-RU" altLang="bg-BG" sz="2000" b="1" dirty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ФОРЕВЪР БРАЙТ</a:t>
            </a:r>
            <a:r>
              <a:rPr lang="bg-BG" altLang="bg-BG" sz="2000" dirty="0">
                <a:latin typeface="Century Gothic" panose="020B0502020202020204" pitchFamily="34" charset="0"/>
              </a:rPr>
              <a:t/>
            </a:r>
            <a:br>
              <a:rPr lang="bg-BG" altLang="bg-BG" sz="2000" dirty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няма добавен </a:t>
            </a:r>
            <a:r>
              <a:rPr lang="bg-BG" altLang="bg-BG" sz="2000" dirty="0">
                <a:latin typeface="Century Gothic" panose="020B0502020202020204" pitchFamily="34" charset="0"/>
              </a:rPr>
              <a:t>флуор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като средство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за </a:t>
            </a:r>
            <a:r>
              <a:rPr lang="bg-BG" altLang="bg-BG" sz="2000" dirty="0">
                <a:latin typeface="Century Gothic" panose="020B0502020202020204" pitchFamily="34" charset="0"/>
              </a:rPr>
              <a:t>профилактика на кариесите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или минерализиране </a:t>
            </a:r>
            <a:r>
              <a:rPr lang="bg-BG" altLang="bg-BG" sz="2000" dirty="0">
                <a:latin typeface="Century Gothic" panose="020B0502020202020204" pitchFamily="34" charset="0"/>
              </a:rPr>
              <a:t>при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изграждането на </a:t>
            </a:r>
            <a:r>
              <a:rPr lang="bg-BG" altLang="bg-BG" sz="2000" dirty="0">
                <a:latin typeface="Century Gothic" panose="020B0502020202020204" pitchFamily="34" charset="0"/>
              </a:rPr>
              <a:t>зъбите.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4867" name="Text Box 1027"/>
          <p:cNvSpPr txBox="1">
            <a:spLocks noChangeArrowheads="1"/>
          </p:cNvSpPr>
          <p:nvPr/>
        </p:nvSpPr>
        <p:spPr bwMode="auto">
          <a:xfrm>
            <a:off x="685800" y="1114425"/>
            <a:ext cx="76962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Предпазвайте</a:t>
            </a:r>
            <a:b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bg-BG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с </a:t>
            </a:r>
            <a:r>
              <a:rPr lang="ru-RU" altLang="bg-BG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ФОРЕВЪР БРАЙТ</a:t>
            </a:r>
            <a:endParaRPr lang="de-DE" altLang="bg-BG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4868" name="Picture 1028" descr="MŠdchen_ZŠhneputz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706"/>
            <a:ext cx="33845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685800" y="2316465"/>
            <a:ext cx="5541963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Clr>
                <a:srgbClr val="478ABC"/>
              </a:buClr>
              <a:buSzPct val="135000"/>
            </a:pPr>
            <a:r>
              <a:rPr lang="bg-BG" altLang="bg-BG" sz="2000" dirty="0">
                <a:latin typeface="Century Gothic" panose="020B0502020202020204" pitchFamily="34" charset="0"/>
              </a:rPr>
              <a:t>За разлика от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останалите пасти </a:t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или </a:t>
            </a:r>
            <a:r>
              <a:rPr lang="bg-BG" altLang="bg-BG" sz="2000" dirty="0">
                <a:latin typeface="Century Gothic" panose="020B0502020202020204" pitchFamily="34" charset="0"/>
              </a:rPr>
              <a:t>гелове за зъби </a:t>
            </a:r>
            <a:r>
              <a:rPr lang="ru-RU" altLang="bg-BG" sz="2000" b="1" dirty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ФОРЕВЪР БРАЙТ</a:t>
            </a:r>
            <a:r>
              <a:rPr lang="bg-BG" altLang="bg-BG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bg-BG" altLang="bg-BG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не </a:t>
            </a:r>
            <a:r>
              <a:rPr lang="bg-BG" altLang="bg-BG" sz="2000" dirty="0">
                <a:latin typeface="Century Gothic" panose="020B0502020202020204" pitchFamily="34" charset="0"/>
              </a:rPr>
              <a:t>съдържа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агресивно почистващи или </a:t>
            </a:r>
            <a:r>
              <a:rPr lang="bg-BG" altLang="bg-BG" sz="2000" dirty="0">
                <a:latin typeface="Century Gothic" panose="020B0502020202020204" pitchFamily="34" charset="0"/>
              </a:rPr>
              <a:t>абразивни частици, които при продължителна употреба могат да увредят повърхността на зъбите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.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685800" y="1114425"/>
            <a:ext cx="55419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Алое вера</a:t>
            </a:r>
            <a:br>
              <a:rPr lang="ru-RU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bg-BG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altLang="bg-BG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ПО-ДОБРА ГРИЖА</a:t>
            </a:r>
            <a:endParaRPr lang="ru-RU" altLang="bg-BG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27213"/>
            <a:ext cx="1830381" cy="50404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1026"/>
          <p:cNvSpPr txBox="1">
            <a:spLocks noChangeArrowheads="1"/>
          </p:cNvSpPr>
          <p:nvPr/>
        </p:nvSpPr>
        <p:spPr bwMode="auto">
          <a:xfrm>
            <a:off x="685800" y="1822450"/>
            <a:ext cx="453427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Clr>
                <a:srgbClr val="478ABC"/>
              </a:buClr>
              <a:buSzPct val="135000"/>
            </a:pPr>
            <a:r>
              <a:rPr lang="bg-BG" altLang="bg-BG" sz="2000" dirty="0">
                <a:latin typeface="Century Gothic" panose="020B0502020202020204" pitchFamily="34" charset="0"/>
              </a:rPr>
              <a:t>Гелът за зъби </a:t>
            </a:r>
            <a:r>
              <a:rPr lang="ru-RU" altLang="bg-BG" sz="2000" b="1" dirty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ФОРЕВЪР БРАЙТ </a:t>
            </a:r>
            <a:r>
              <a:rPr lang="ru-RU" altLang="bg-BG" sz="2000" b="1" dirty="0" smtClean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ru-RU" altLang="bg-BG" sz="2000" b="1" dirty="0" smtClean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съдържа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чист,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стабилизиран гел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/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от </a:t>
            </a:r>
            <a:r>
              <a:rPr lang="bg-BG" altLang="bg-BG" sz="2000" dirty="0">
                <a:latin typeface="Century Gothic" panose="020B0502020202020204" pitchFamily="34" charset="0"/>
              </a:rPr>
              <a:t>алое вера</a:t>
            </a:r>
            <a:r>
              <a:rPr lang="de-DE" altLang="bg-BG" sz="2000" dirty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Clr>
                <a:srgbClr val="478ABC"/>
              </a:buClr>
              <a:buSzPct val="135000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В него се </a:t>
            </a:r>
            <a:r>
              <a:rPr lang="bg-BG" altLang="bg-BG" sz="2000" dirty="0">
                <a:latin typeface="Century Gothic" panose="020B0502020202020204" pitchFamily="34" charset="0"/>
              </a:rPr>
              <a:t>съдържат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редица растителни</a:t>
            </a:r>
            <a:r>
              <a:rPr lang="bg-BG" altLang="bg-BG" sz="2000" dirty="0">
                <a:latin typeface="Century Gothic" panose="020B0502020202020204" pitchFamily="34" charset="0"/>
              </a:rPr>
              <a:t>, натурални </a:t>
            </a:r>
            <a:r>
              <a:rPr lang="ru-RU" altLang="bg-BG" sz="2000" dirty="0">
                <a:latin typeface="Century Gothic" panose="020B0502020202020204" pitchFamily="34" charset="0"/>
              </a:rPr>
              <a:t>ензимни комплекси с разграждащо белтъците действие, </a:t>
            </a:r>
            <a:r>
              <a:rPr lang="ru-RU" altLang="bg-BG" sz="2000" dirty="0" smtClean="0">
                <a:latin typeface="Century Gothic" panose="020B0502020202020204" pitchFamily="34" charset="0"/>
              </a:rPr>
              <a:t>които </a:t>
            </a:r>
            <a:r>
              <a:rPr lang="bg-BG" altLang="bg-BG" sz="2000" dirty="0">
                <a:latin typeface="Century Gothic" panose="020B0502020202020204" pitchFamily="34" charset="0"/>
              </a:rPr>
              <a:t>осигуряват</a:t>
            </a:r>
            <a:r>
              <a:rPr lang="ru-RU" altLang="bg-BG" sz="2000" dirty="0">
                <a:latin typeface="Century Gothic" panose="020B0502020202020204" pitchFamily="34" charset="0"/>
              </a:rPr>
              <a:t> отличен </a:t>
            </a:r>
            <a:r>
              <a:rPr lang="ru-RU" altLang="bg-BG" sz="2000" dirty="0" smtClean="0">
                <a:latin typeface="Century Gothic" panose="020B0502020202020204" pitchFamily="34" charset="0"/>
              </a:rPr>
              <a:t/>
            </a:r>
            <a:br>
              <a:rPr lang="ru-RU" altLang="bg-BG" sz="2000" dirty="0" smtClean="0">
                <a:latin typeface="Century Gothic" panose="020B0502020202020204" pitchFamily="34" charset="0"/>
              </a:rPr>
            </a:br>
            <a:r>
              <a:rPr lang="ru-RU" altLang="bg-BG" sz="2000" dirty="0" smtClean="0">
                <a:latin typeface="Century Gothic" panose="020B0502020202020204" pitchFamily="34" charset="0"/>
              </a:rPr>
              <a:t>почистващ </a:t>
            </a:r>
            <a:r>
              <a:rPr lang="ru-RU" altLang="bg-BG" sz="2000" dirty="0">
                <a:latin typeface="Century Gothic" panose="020B0502020202020204" pitchFamily="34" charset="0"/>
              </a:rPr>
              <a:t>ефект</a:t>
            </a:r>
            <a:r>
              <a:rPr lang="bg-BG" altLang="bg-BG" sz="2000" dirty="0">
                <a:latin typeface="Century Gothic" panose="020B0502020202020204" pitchFamily="34" charset="0"/>
              </a:rPr>
              <a:t>. 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171011" name="Text Box 1027"/>
          <p:cNvSpPr txBox="1">
            <a:spLocks noChangeArrowheads="1"/>
          </p:cNvSpPr>
          <p:nvPr/>
        </p:nvSpPr>
        <p:spPr bwMode="auto">
          <a:xfrm>
            <a:off x="685800" y="1114425"/>
            <a:ext cx="769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Кое</a:t>
            </a:r>
            <a:r>
              <a:rPr lang="de-DE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е</a:t>
            </a:r>
            <a:r>
              <a:rPr lang="de-DE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различно</a:t>
            </a:r>
            <a:r>
              <a:rPr lang="de-DE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75" y="1827213"/>
            <a:ext cx="1830381" cy="5040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r="4533"/>
          <a:stretch/>
        </p:blipFill>
        <p:spPr>
          <a:xfrm>
            <a:off x="4788025" y="3565024"/>
            <a:ext cx="3168352" cy="31432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685800" y="1760756"/>
            <a:ext cx="604644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Clr>
                <a:srgbClr val="478ABC"/>
              </a:buClr>
              <a:buSzPct val="135000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Гелът </a:t>
            </a:r>
            <a:r>
              <a:rPr lang="bg-BG" altLang="bg-BG" sz="2000" dirty="0">
                <a:latin typeface="Century Gothic" panose="020B0502020202020204" pitchFamily="34" charset="0"/>
              </a:rPr>
              <a:t>от алое вера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също има и редица </a:t>
            </a:r>
            <a:r>
              <a:rPr lang="bg-BG" altLang="bg-BG" sz="2000" dirty="0">
                <a:latin typeface="Century Gothic" panose="020B0502020202020204" pitchFamily="34" charset="0"/>
              </a:rPr>
              <a:t>предимства, свързани със зъбната и устната хигиена: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ru-RU" altLang="bg-BG" sz="2000" b="1" dirty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ФОРЕВЪР БРАЙТ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съдържа </a:t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err="1" smtClean="0">
                <a:latin typeface="Century Gothic" panose="020B0502020202020204" pitchFamily="34" charset="0"/>
              </a:rPr>
              <a:t>водноразтворим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силиций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/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като </a:t>
            </a:r>
            <a:r>
              <a:rPr lang="bg-BG" altLang="bg-BG" sz="2000" dirty="0" err="1">
                <a:latin typeface="Century Gothic" panose="020B0502020202020204" pitchFamily="34" charset="0"/>
              </a:rPr>
              <a:t>филмообразуващо</a:t>
            </a:r>
            <a:r>
              <a:rPr lang="bg-BG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/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вещество</a:t>
            </a:r>
            <a:r>
              <a:rPr lang="bg-BG" altLang="bg-BG" sz="2000" dirty="0">
                <a:latin typeface="Century Gothic" panose="020B0502020202020204" pitchFamily="34" charset="0"/>
              </a:rPr>
              <a:t>,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което предпазва </a:t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повърхността на </a:t>
            </a:r>
            <a:r>
              <a:rPr lang="bg-BG" altLang="bg-BG" sz="2000" dirty="0">
                <a:latin typeface="Century Gothic" panose="020B0502020202020204" pitchFamily="34" charset="0"/>
              </a:rPr>
              <a:t>зъбите</a:t>
            </a:r>
            <a:r>
              <a:rPr lang="de-DE" altLang="bg-BG" sz="2000" dirty="0">
                <a:latin typeface="Century Gothic" panose="020B0502020202020204" pitchFamily="34" charset="0"/>
              </a:rPr>
              <a:t>. 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Гелът </a:t>
            </a:r>
            <a:r>
              <a:rPr lang="bg-BG" altLang="bg-BG" sz="2000" dirty="0">
                <a:latin typeface="Century Gothic" panose="020B0502020202020204" pitchFamily="34" charset="0"/>
              </a:rPr>
              <a:t>от алое вера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/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подпомага </a:t>
            </a:r>
            <a:r>
              <a:rPr lang="bg-BG" altLang="bg-BG" sz="2000" dirty="0" err="1" smtClean="0">
                <a:latin typeface="Century Gothic" panose="020B0502020202020204" pitchFamily="34" charset="0"/>
              </a:rPr>
              <a:t>противовъзпа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-</a:t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err="1" smtClean="0">
                <a:latin typeface="Century Gothic" panose="020B0502020202020204" pitchFamily="34" charset="0"/>
              </a:rPr>
              <a:t>лителните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процеси</a:t>
            </a:r>
            <a:r>
              <a:rPr lang="de-DE" altLang="bg-BG" sz="20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685800" y="1114425"/>
            <a:ext cx="769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Кое</a:t>
            </a:r>
            <a:r>
              <a:rPr lang="de-DE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е</a:t>
            </a:r>
            <a:r>
              <a:rPr lang="de-DE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различно</a:t>
            </a:r>
            <a:r>
              <a:rPr lang="de-DE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75" y="1827213"/>
            <a:ext cx="1830381" cy="5040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r="4533"/>
          <a:stretch/>
        </p:blipFill>
        <p:spPr>
          <a:xfrm>
            <a:off x="4788025" y="3565024"/>
            <a:ext cx="3168352" cy="31432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1026"/>
          <p:cNvSpPr txBox="1">
            <a:spLocks noChangeArrowheads="1"/>
          </p:cNvSpPr>
          <p:nvPr/>
        </p:nvSpPr>
        <p:spPr bwMode="auto">
          <a:xfrm>
            <a:off x="685800" y="1817688"/>
            <a:ext cx="532636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Clr>
                <a:srgbClr val="478ABC"/>
              </a:buClr>
              <a:buSzPct val="135000"/>
            </a:pPr>
            <a:r>
              <a:rPr lang="ru-RU" altLang="bg-BG" sz="2000" dirty="0">
                <a:latin typeface="Century Gothic" panose="020B0502020202020204" pitchFamily="34" charset="0"/>
              </a:rPr>
              <a:t>Гелът за зъби </a:t>
            </a:r>
            <a:r>
              <a:rPr lang="ru-RU" altLang="bg-BG" sz="2000" b="1" dirty="0" smtClean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ФОРЕВЪР БРАЙТ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допринася и </a:t>
            </a:r>
            <a:r>
              <a:rPr lang="bg-BG" altLang="bg-BG" sz="2000" dirty="0">
                <a:latin typeface="Century Gothic" panose="020B0502020202020204" pitchFamily="34" charset="0"/>
              </a:rPr>
              <a:t>за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възстановяване </a:t>
            </a:r>
            <a:r>
              <a:rPr lang="bg-BG" altLang="bg-BG" sz="2000" dirty="0">
                <a:latin typeface="Century Gothic" panose="020B0502020202020204" pitchFamily="34" charset="0"/>
              </a:rPr>
              <a:t>на устната флора. 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Clr>
                <a:srgbClr val="478ABC"/>
              </a:buClr>
              <a:buSzPct val="135000"/>
            </a:pPr>
            <a:r>
              <a:rPr lang="bg-BG" altLang="bg-BG" sz="2000" b="1" dirty="0" smtClean="0">
                <a:latin typeface="Century Gothic" panose="020B0502020202020204" pitchFamily="34" charset="0"/>
              </a:rPr>
              <a:t>Един</a:t>
            </a:r>
            <a:r>
              <a:rPr lang="de-DE" altLang="bg-BG" sz="2000" b="1" dirty="0" smtClean="0">
                <a:latin typeface="Century Gothic" panose="020B0502020202020204" pitchFamily="34" charset="0"/>
              </a:rPr>
              <a:t> </a:t>
            </a:r>
            <a:r>
              <a:rPr lang="de-DE" altLang="bg-BG" sz="2000" b="1" dirty="0">
                <a:latin typeface="Century Gothic" panose="020B0502020202020204" pitchFamily="34" charset="0"/>
              </a:rPr>
              <a:t>„</a:t>
            </a:r>
            <a:r>
              <a:rPr lang="bg-BG" altLang="bg-BG" sz="2000" b="1" dirty="0">
                <a:latin typeface="Century Gothic" panose="020B0502020202020204" pitchFamily="34" charset="0"/>
              </a:rPr>
              <a:t>отличен</a:t>
            </a:r>
            <a:r>
              <a:rPr lang="de-DE" altLang="bg-BG" sz="2000" b="1" dirty="0">
                <a:latin typeface="Century Gothic" panose="020B0502020202020204" pitchFamily="34" charset="0"/>
              </a:rPr>
              <a:t>“ </a:t>
            </a:r>
            <a:r>
              <a:rPr lang="bg-BG" altLang="bg-BG" sz="2000" b="1" dirty="0" smtClean="0">
                <a:latin typeface="Century Gothic" panose="020B0502020202020204" pitchFamily="34" charset="0"/>
              </a:rPr>
              <a:t>продукт</a:t>
            </a:r>
            <a:br>
              <a:rPr lang="bg-BG" altLang="bg-BG" sz="2000" b="1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В </a:t>
            </a:r>
            <a:r>
              <a:rPr lang="bg-BG" altLang="bg-BG" sz="2000" dirty="0">
                <a:latin typeface="Century Gothic" panose="020B0502020202020204" pitchFamily="34" charset="0"/>
              </a:rPr>
              <a:t>САЩ “Форевър </a:t>
            </a:r>
            <a:r>
              <a:rPr lang="bg-BG" altLang="bg-BG" sz="2000" dirty="0" err="1">
                <a:latin typeface="Century Gothic" panose="020B0502020202020204" pitchFamily="34" charset="0"/>
              </a:rPr>
              <a:t>брайт</a:t>
            </a:r>
            <a:r>
              <a:rPr lang="bg-BG" altLang="bg-BG" sz="2000" dirty="0">
                <a:latin typeface="Century Gothic" panose="020B0502020202020204" pitchFamily="34" charset="0"/>
              </a:rPr>
              <a:t>”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бе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избран и </a:t>
            </a:r>
            <a:r>
              <a:rPr lang="bg-BG" altLang="bg-BG" sz="2000" dirty="0">
                <a:latin typeface="Century Gothic" panose="020B0502020202020204" pitchFamily="34" charset="0"/>
              </a:rPr>
              <a:t>отличен от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реномираното издателство РИЙДЪРС </a:t>
            </a:r>
            <a:r>
              <a:rPr lang="bg-BG" altLang="bg-BG" sz="2000" dirty="0">
                <a:latin typeface="Century Gothic" panose="020B0502020202020204" pitchFamily="34" charset="0"/>
              </a:rPr>
              <a:t>ДАЙДЖЕСТ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за </a:t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de-DE" altLang="bg-BG" sz="2000" dirty="0" smtClean="0">
                <a:latin typeface="Century Gothic" panose="020B0502020202020204" pitchFamily="34" charset="0"/>
              </a:rPr>
              <a:t>„</a:t>
            </a:r>
            <a:r>
              <a:rPr lang="bg-BG" altLang="bg-BG" sz="2000" dirty="0">
                <a:latin typeface="Century Gothic" panose="020B0502020202020204" pitchFamily="34" charset="0"/>
              </a:rPr>
              <a:t>Хигиенен продукт на годината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“.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166915" name="Text Box 1027"/>
          <p:cNvSpPr txBox="1">
            <a:spLocks noChangeArrowheads="1"/>
          </p:cNvSpPr>
          <p:nvPr/>
        </p:nvSpPr>
        <p:spPr bwMode="auto">
          <a:xfrm>
            <a:off x="685800" y="1114425"/>
            <a:ext cx="769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Много неща са различни</a:t>
            </a:r>
            <a:r>
              <a:rPr lang="de-DE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4"/>
          <a:stretch/>
        </p:blipFill>
        <p:spPr>
          <a:xfrm>
            <a:off x="5868144" y="1911187"/>
            <a:ext cx="2853250" cy="33843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685801" y="1700808"/>
            <a:ext cx="5542384" cy="460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Clr>
                <a:srgbClr val="478ABC"/>
              </a:buClr>
              <a:buSzPct val="135000"/>
            </a:pPr>
            <a:r>
              <a:rPr lang="bg-BG" altLang="bg-BG" b="1" dirty="0" smtClean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ЗА БЛЕСТЯЩА УСМИВКА</a:t>
            </a:r>
            <a:r>
              <a:rPr lang="de-DE" altLang="bg-BG" sz="2000" b="1" dirty="0" smtClean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ru-RU" altLang="bg-BG" sz="2000" dirty="0">
                <a:latin typeface="Century Gothic" panose="020B0502020202020204" pitchFamily="34" charset="0"/>
              </a:rPr>
              <a:t>Гелът за зъби ФОРЕВЪР БРАЙТ </a:t>
            </a:r>
            <a:r>
              <a:rPr lang="bg-BG" altLang="bg-BG" sz="2000" dirty="0">
                <a:latin typeface="Century Gothic" panose="020B0502020202020204" pitchFamily="34" charset="0"/>
              </a:rPr>
              <a:t>намалява образуването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на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зъбен камък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потъмняването </a:t>
            </a:r>
            <a:r>
              <a:rPr lang="bg-BG" altLang="bg-BG" sz="2000" dirty="0">
                <a:latin typeface="Century Gothic" panose="020B0502020202020204" pitchFamily="34" charset="0"/>
              </a:rPr>
              <a:t>на емайла. 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Почиства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нежно на базата на ензимни комплекси.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endParaRPr lang="bg-BG" altLang="bg-BG" sz="2000" dirty="0"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Не съдържа флуор, избелващи и абразивни съставки. 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Съдържа чисто алое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вера </a:t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и пчелен </a:t>
            </a:r>
            <a:r>
              <a:rPr lang="bg-BG" altLang="bg-BG" sz="2000" dirty="0" err="1" smtClean="0">
                <a:latin typeface="Century Gothic" panose="020B0502020202020204" pitchFamily="34" charset="0"/>
              </a:rPr>
              <a:t>прополис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.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685800" y="1106488"/>
            <a:ext cx="769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Форевър </a:t>
            </a:r>
            <a:r>
              <a:rPr lang="bg-BG" altLang="bg-BG" sz="3600" b="1" cap="small" dirty="0" err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брайт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27213"/>
            <a:ext cx="1830381" cy="50404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p_vorlage">
  <a:themeElements>
    <a:clrScheme name="flp_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lp_vorlag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flp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p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p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p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p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p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p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p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p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p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p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p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554</Words>
  <Application>Microsoft Office PowerPoint</Application>
  <PresentationFormat>On-screen Show (4:3)</PresentationFormat>
  <Paragraphs>74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</vt:lpstr>
      <vt:lpstr>Wingdings 3</vt:lpstr>
      <vt:lpstr>flp_vorlage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sons media gmbh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 workslide</dc:title>
  <dc:subject/>
  <dc:creator>tobi stricker</dc:creator>
  <cp:keywords/>
  <dc:description/>
  <cp:lastModifiedBy>Kalin Marev</cp:lastModifiedBy>
  <cp:revision>170</cp:revision>
  <dcterms:created xsi:type="dcterms:W3CDTF">2004-11-02T13:58:39Z</dcterms:created>
  <dcterms:modified xsi:type="dcterms:W3CDTF">2015-03-26T11:30:49Z</dcterms:modified>
  <cp:category/>
</cp:coreProperties>
</file>