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9"/>
  </p:notesMasterIdLst>
  <p:handoutMasterIdLst>
    <p:handoutMasterId r:id="rId10"/>
  </p:handoutMasterIdLst>
  <p:sldIdLst>
    <p:sldId id="291" r:id="rId2"/>
    <p:sldId id="319" r:id="rId3"/>
    <p:sldId id="320" r:id="rId4"/>
    <p:sldId id="322" r:id="rId5"/>
    <p:sldId id="324" r:id="rId6"/>
    <p:sldId id="325" r:id="rId7"/>
    <p:sldId id="321" r:id="rId8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userDrawn="1">
          <p15:clr>
            <a:srgbClr val="A4A3A4"/>
          </p15:clr>
        </p15:guide>
        <p15:guide id="3" orient="horz" pos="42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C96F"/>
    <a:srgbClr val="DDDDDD"/>
    <a:srgbClr val="C20041"/>
    <a:srgbClr val="CC6600"/>
    <a:srgbClr val="990033"/>
    <a:srgbClr val="FFFF00"/>
    <a:srgbClr val="CC00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 showGuides="1">
      <p:cViewPr varScale="1">
        <p:scale>
          <a:sx n="104" d="100"/>
          <a:sy n="104" d="100"/>
        </p:scale>
        <p:origin x="126" y="72"/>
      </p:cViewPr>
      <p:guideLst>
        <p:guide orient="horz"/>
        <p:guide/>
        <p:guide orient="horz" pos="42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de-DE" altLang="bg-BG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endParaRPr lang="de-DE" altLang="bg-BG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de-DE" altLang="bg-BG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EA9F0611-7664-4EF2-8736-7511826272B7}" type="slidenum">
              <a:rPr lang="de-DE" altLang="bg-BG"/>
              <a:pPr/>
              <a:t>‹#›</a:t>
            </a:fld>
            <a:endParaRPr lang="de-DE" altLang="bg-BG"/>
          </a:p>
        </p:txBody>
      </p:sp>
    </p:spTree>
    <p:extLst>
      <p:ext uri="{BB962C8B-B14F-4D97-AF65-F5344CB8AC3E}">
        <p14:creationId xmlns:p14="http://schemas.microsoft.com/office/powerpoint/2010/main" val="880072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bg-BG" altLang="bg-BG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endParaRPr lang="bg-BG" altLang="bg-BG"/>
          </a:p>
        </p:txBody>
      </p:sp>
      <p:sp>
        <p:nvSpPr>
          <p:cNvPr id="151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1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Click to edit Master text styles</a:t>
            </a:r>
          </a:p>
          <a:p>
            <a:pPr lvl="1"/>
            <a:r>
              <a:rPr lang="bg-BG" altLang="bg-BG" smtClean="0"/>
              <a:t>Second level</a:t>
            </a:r>
          </a:p>
          <a:p>
            <a:pPr lvl="2"/>
            <a:r>
              <a:rPr lang="bg-BG" altLang="bg-BG" smtClean="0"/>
              <a:t>Third level</a:t>
            </a:r>
          </a:p>
          <a:p>
            <a:pPr lvl="3"/>
            <a:r>
              <a:rPr lang="bg-BG" altLang="bg-BG" smtClean="0"/>
              <a:t>Fourth level</a:t>
            </a:r>
          </a:p>
          <a:p>
            <a:pPr lvl="4"/>
            <a:r>
              <a:rPr lang="bg-BG" altLang="bg-BG" smtClean="0"/>
              <a:t>Fifth level</a:t>
            </a:r>
          </a:p>
        </p:txBody>
      </p:sp>
      <p:sp>
        <p:nvSpPr>
          <p:cNvPr id="151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bg-BG" altLang="bg-BG"/>
          </a:p>
        </p:txBody>
      </p:sp>
      <p:sp>
        <p:nvSpPr>
          <p:cNvPr id="151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43ACE0E5-C694-4CA5-A70B-FB71720D8A40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643814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C02794-DFBC-4227-831F-40AFE474DAC4}" type="slidenum">
              <a:rPr lang="bg-BG" altLang="bg-BG"/>
              <a:pPr/>
              <a:t>1</a:t>
            </a:fld>
            <a:endParaRPr lang="bg-BG" altLang="bg-BG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383285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EC399E-5962-455E-B24A-2BA44E0A3F5A}" type="slidenum">
              <a:rPr lang="bg-BG" altLang="bg-BG"/>
              <a:pPr/>
              <a:t>2</a:t>
            </a:fld>
            <a:endParaRPr lang="bg-BG" altLang="bg-BG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695835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7349C7-9BF4-4D98-9DE3-5D04511BC3D9}" type="slidenum">
              <a:rPr lang="bg-BG" altLang="bg-BG"/>
              <a:pPr/>
              <a:t>3</a:t>
            </a:fld>
            <a:endParaRPr lang="bg-BG" altLang="bg-BG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206570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7349C7-9BF4-4D98-9DE3-5D04511BC3D9}" type="slidenum">
              <a:rPr lang="bg-BG" altLang="bg-BG"/>
              <a:pPr/>
              <a:t>4</a:t>
            </a:fld>
            <a:endParaRPr lang="bg-BG" altLang="bg-BG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767509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7349C7-9BF4-4D98-9DE3-5D04511BC3D9}" type="slidenum">
              <a:rPr lang="bg-BG" altLang="bg-BG"/>
              <a:pPr/>
              <a:t>5</a:t>
            </a:fld>
            <a:endParaRPr lang="bg-BG" altLang="bg-BG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921141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7349C7-9BF4-4D98-9DE3-5D04511BC3D9}" type="slidenum">
              <a:rPr lang="bg-BG" altLang="bg-BG"/>
              <a:pPr/>
              <a:t>6</a:t>
            </a:fld>
            <a:endParaRPr lang="bg-BG" altLang="bg-BG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530049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CB2E9A-52E9-42C9-BAA5-1E78CACC3068}" type="slidenum">
              <a:rPr lang="bg-BG" altLang="bg-BG"/>
              <a:pPr/>
              <a:t>7</a:t>
            </a:fld>
            <a:endParaRPr lang="bg-BG" altLang="bg-BG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919154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98BAC-896B-4140-8C02-DEBAA32D1288}" type="slidenum">
              <a:rPr lang="de-DE" altLang="bg-BG"/>
              <a:pPr/>
              <a:t>‹#›</a:t>
            </a:fld>
            <a:endParaRPr lang="de-DE" altLang="bg-BG"/>
          </a:p>
        </p:txBody>
      </p:sp>
      <p:pic>
        <p:nvPicPr>
          <p:cNvPr id="8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0" y="192088"/>
            <a:ext cx="1227138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6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DC0A4-EAFD-479C-B1D6-E1794FC2B60F}" type="slidenum">
              <a:rPr lang="de-DE" altLang="bg-BG"/>
              <a:pPr/>
              <a:t>‹#›</a:t>
            </a:fld>
            <a:endParaRPr lang="de-DE" altLang="bg-BG"/>
          </a:p>
        </p:txBody>
      </p:sp>
    </p:spTree>
    <p:extLst>
      <p:ext uri="{BB962C8B-B14F-4D97-AF65-F5344CB8AC3E}">
        <p14:creationId xmlns:p14="http://schemas.microsoft.com/office/powerpoint/2010/main" val="3292208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CBB31-42E5-4F35-A14A-C42349054EA2}" type="slidenum">
              <a:rPr lang="de-DE" altLang="bg-BG"/>
              <a:pPr/>
              <a:t>‹#›</a:t>
            </a:fld>
            <a:endParaRPr lang="de-DE" altLang="bg-BG"/>
          </a:p>
        </p:txBody>
      </p:sp>
    </p:spTree>
    <p:extLst>
      <p:ext uri="{BB962C8B-B14F-4D97-AF65-F5344CB8AC3E}">
        <p14:creationId xmlns:p14="http://schemas.microsoft.com/office/powerpoint/2010/main" val="1796777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81EBD-31D2-4B0A-B145-1F38604D084D}" type="slidenum">
              <a:rPr lang="de-DE" altLang="bg-BG"/>
              <a:pPr/>
              <a:t>‹#›</a:t>
            </a:fld>
            <a:endParaRPr lang="de-DE" altLang="bg-BG"/>
          </a:p>
        </p:txBody>
      </p:sp>
    </p:spTree>
    <p:extLst>
      <p:ext uri="{BB962C8B-B14F-4D97-AF65-F5344CB8AC3E}">
        <p14:creationId xmlns:p14="http://schemas.microsoft.com/office/powerpoint/2010/main" val="4228508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67753-8D8D-44CE-83CE-5815CFD85862}" type="slidenum">
              <a:rPr lang="de-DE" altLang="bg-BG"/>
              <a:pPr/>
              <a:t>‹#›</a:t>
            </a:fld>
            <a:endParaRPr lang="de-DE" altLang="bg-BG"/>
          </a:p>
        </p:txBody>
      </p:sp>
    </p:spTree>
    <p:extLst>
      <p:ext uri="{BB962C8B-B14F-4D97-AF65-F5344CB8AC3E}">
        <p14:creationId xmlns:p14="http://schemas.microsoft.com/office/powerpoint/2010/main" val="121815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96C1E-F680-4E95-93E4-E0C6EBEDF3A2}" type="slidenum">
              <a:rPr lang="de-DE" altLang="bg-BG"/>
              <a:pPr/>
              <a:t>‹#›</a:t>
            </a:fld>
            <a:endParaRPr lang="de-DE" altLang="bg-BG"/>
          </a:p>
        </p:txBody>
      </p:sp>
    </p:spTree>
    <p:extLst>
      <p:ext uri="{BB962C8B-B14F-4D97-AF65-F5344CB8AC3E}">
        <p14:creationId xmlns:p14="http://schemas.microsoft.com/office/powerpoint/2010/main" val="3957505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92632-654D-4635-9066-E7FFCE456FD0}" type="slidenum">
              <a:rPr lang="de-DE" altLang="bg-BG"/>
              <a:pPr/>
              <a:t>‹#›</a:t>
            </a:fld>
            <a:endParaRPr lang="de-DE" altLang="bg-BG"/>
          </a:p>
        </p:txBody>
      </p:sp>
    </p:spTree>
    <p:extLst>
      <p:ext uri="{BB962C8B-B14F-4D97-AF65-F5344CB8AC3E}">
        <p14:creationId xmlns:p14="http://schemas.microsoft.com/office/powerpoint/2010/main" val="3668140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C3728-B91B-4800-BA4D-D2296758C9F2}" type="slidenum">
              <a:rPr lang="de-DE" altLang="bg-BG"/>
              <a:pPr/>
              <a:t>‹#›</a:t>
            </a:fld>
            <a:endParaRPr lang="de-DE" altLang="bg-BG"/>
          </a:p>
        </p:txBody>
      </p:sp>
    </p:spTree>
    <p:extLst>
      <p:ext uri="{BB962C8B-B14F-4D97-AF65-F5344CB8AC3E}">
        <p14:creationId xmlns:p14="http://schemas.microsoft.com/office/powerpoint/2010/main" val="2511781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D2A71-EDEC-4E6D-AE80-F0D3235A3B5C}" type="slidenum">
              <a:rPr lang="de-DE" altLang="bg-BG"/>
              <a:pPr/>
              <a:t>‹#›</a:t>
            </a:fld>
            <a:endParaRPr lang="de-DE" altLang="bg-BG"/>
          </a:p>
        </p:txBody>
      </p:sp>
    </p:spTree>
    <p:extLst>
      <p:ext uri="{BB962C8B-B14F-4D97-AF65-F5344CB8AC3E}">
        <p14:creationId xmlns:p14="http://schemas.microsoft.com/office/powerpoint/2010/main" val="1631162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2C93C-B8B1-473D-BF1D-37E2AEAFA5D9}" type="slidenum">
              <a:rPr lang="de-DE" altLang="bg-BG"/>
              <a:pPr/>
              <a:t>‹#›</a:t>
            </a:fld>
            <a:endParaRPr lang="de-DE" altLang="bg-BG"/>
          </a:p>
        </p:txBody>
      </p:sp>
    </p:spTree>
    <p:extLst>
      <p:ext uri="{BB962C8B-B14F-4D97-AF65-F5344CB8AC3E}">
        <p14:creationId xmlns:p14="http://schemas.microsoft.com/office/powerpoint/2010/main" val="3976345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5C0C1-10B9-4E1A-BE4C-1289B6668800}" type="slidenum">
              <a:rPr lang="de-DE" altLang="bg-BG"/>
              <a:pPr/>
              <a:t>‹#›</a:t>
            </a:fld>
            <a:endParaRPr lang="de-DE" altLang="bg-BG"/>
          </a:p>
        </p:txBody>
      </p:sp>
    </p:spTree>
    <p:extLst>
      <p:ext uri="{BB962C8B-B14F-4D97-AF65-F5344CB8AC3E}">
        <p14:creationId xmlns:p14="http://schemas.microsoft.com/office/powerpoint/2010/main" val="28238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bg-BG" dirty="0" smtClean="0"/>
              <a:t>Titelmasterformat durch Klicken bearbeiten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bg-BG" dirty="0" smtClean="0"/>
              <a:t>Textmasterformate durch Klicken bearbeiten</a:t>
            </a:r>
          </a:p>
          <a:p>
            <a:pPr lvl="1"/>
            <a:r>
              <a:rPr lang="de-DE" altLang="bg-BG" dirty="0" smtClean="0"/>
              <a:t>Zweite Ebene</a:t>
            </a:r>
          </a:p>
          <a:p>
            <a:pPr lvl="2"/>
            <a:r>
              <a:rPr lang="de-DE" altLang="bg-BG" dirty="0" smtClean="0"/>
              <a:t>Dritte Ebene</a:t>
            </a:r>
          </a:p>
          <a:p>
            <a:pPr lvl="3"/>
            <a:r>
              <a:rPr lang="de-DE" altLang="bg-BG" dirty="0" smtClean="0"/>
              <a:t>Vierte Ebene</a:t>
            </a:r>
          </a:p>
          <a:p>
            <a:pPr lvl="4"/>
            <a:r>
              <a:rPr lang="de-DE" altLang="bg-BG" dirty="0" smtClean="0"/>
              <a:t>Fünfte Ebene</a:t>
            </a:r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entury Gothic" panose="020B0502020202020204" pitchFamily="34" charset="0"/>
              </a:defRPr>
            </a:lvl1pPr>
          </a:lstStyle>
          <a:p>
            <a:endParaRPr lang="de-DE" altLang="bg-BG" dirty="0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entury Gothic" panose="020B0502020202020204" pitchFamily="34" charset="0"/>
              </a:defRPr>
            </a:lvl1pPr>
          </a:lstStyle>
          <a:p>
            <a:endParaRPr lang="de-DE" altLang="bg-BG" dirty="0"/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entury Gothic" panose="020B0502020202020204" pitchFamily="34" charset="0"/>
              </a:defRPr>
            </a:lvl1pPr>
          </a:lstStyle>
          <a:p>
            <a:fld id="{50D9CC6A-5196-4D04-B440-FE7728AE52A2}" type="slidenum">
              <a:rPr lang="de-DE" altLang="bg-BG" smtClean="0"/>
              <a:pPr/>
              <a:t>‹#›</a:t>
            </a:fld>
            <a:endParaRPr lang="de-DE" altLang="bg-BG" dirty="0"/>
          </a:p>
        </p:txBody>
      </p:sp>
      <p:pic>
        <p:nvPicPr>
          <p:cNvPr id="10" name="Picture 1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0" y="192088"/>
            <a:ext cx="1227138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Century Gothic" panose="020B0502020202020204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43" b="4888"/>
          <a:stretch/>
        </p:blipFill>
        <p:spPr>
          <a:xfrm rot="120000">
            <a:off x="2706078" y="430545"/>
            <a:ext cx="5978750" cy="6522766"/>
          </a:xfrm>
          <a:prstGeom prst="rect">
            <a:avLst/>
          </a:prstGeom>
        </p:spPr>
      </p:pic>
      <p:sp>
        <p:nvSpPr>
          <p:cNvPr id="20" name="Text Box 34"/>
          <p:cNvSpPr txBox="1">
            <a:spLocks noChangeArrowheads="1"/>
          </p:cNvSpPr>
          <p:nvPr/>
        </p:nvSpPr>
        <p:spPr bwMode="auto">
          <a:xfrm>
            <a:off x="50106" y="2924944"/>
            <a:ext cx="4665910" cy="272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altLang="bg-BG" sz="5100" b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ФОРЕВЪР</a:t>
            </a:r>
            <a:br>
              <a:rPr lang="bg-BG" altLang="bg-BG" sz="5100" b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bg-BG" altLang="bg-BG" sz="6000" b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АЛОЕ МПД</a:t>
            </a:r>
            <a:r>
              <a:rPr lang="bg-BG" altLang="bg-BG" sz="6000" b="1" dirty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bg-BG" altLang="bg-BG" sz="6000" b="1" dirty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bg-BG" altLang="bg-BG" sz="6000" b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2х </a:t>
            </a:r>
            <a:r>
              <a:rPr lang="bg-BG" altLang="bg-BG" sz="6000" b="1" cap="small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ултра</a:t>
            </a:r>
          </a:p>
        </p:txBody>
      </p:sp>
      <p:pic>
        <p:nvPicPr>
          <p:cNvPr id="5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0" y="192088"/>
            <a:ext cx="1227138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2"/>
          <p:cNvSpPr txBox="1">
            <a:spLocks noChangeArrowheads="1"/>
          </p:cNvSpPr>
          <p:nvPr/>
        </p:nvSpPr>
        <p:spPr bwMode="auto">
          <a:xfrm>
            <a:off x="611188" y="908050"/>
            <a:ext cx="597693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altLang="bg-BG" sz="3600" b="1" cap="small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Алое МПД 2х ултра</a:t>
            </a:r>
            <a:br>
              <a:rPr lang="bg-BG" altLang="bg-BG" sz="3600" b="1" cap="small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de-DE" altLang="bg-BG" sz="3600" b="1" cap="small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e</a:t>
            </a:r>
            <a:r>
              <a:rPr lang="bg-BG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дин</a:t>
            </a:r>
            <a:r>
              <a:rPr lang="de-DE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bg-BG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за</a:t>
            </a:r>
            <a:r>
              <a:rPr lang="de-DE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bg-BG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всичко</a:t>
            </a:r>
            <a:endParaRPr lang="de-DE" altLang="bg-BG" sz="3600" b="1" cap="small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5433" name="Text Box 25"/>
          <p:cNvSpPr txBox="1">
            <a:spLocks noChangeArrowheads="1"/>
          </p:cNvSpPr>
          <p:nvPr/>
        </p:nvSpPr>
        <p:spPr bwMode="auto">
          <a:xfrm>
            <a:off x="1465263" y="2384425"/>
            <a:ext cx="2828018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61950" indent="-361950" eaLnBrk="0" hangingPunct="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de-DE" altLang="bg-BG" sz="2100" dirty="0">
                <a:latin typeface="Century Gothic" panose="020B0502020202020204" pitchFamily="34" charset="0"/>
              </a:rPr>
              <a:t> </a:t>
            </a:r>
            <a:r>
              <a:rPr lang="bg-BG" altLang="bg-BG" sz="2100" dirty="0">
                <a:latin typeface="Century Gothic" panose="020B0502020202020204" pitchFamily="34" charset="0"/>
              </a:rPr>
              <a:t>Пране на дрехи</a:t>
            </a:r>
            <a:endParaRPr lang="de-DE" altLang="bg-BG" sz="2100" dirty="0">
              <a:latin typeface="Century Gothic" panose="020B0502020202020204" pitchFamily="34" charset="0"/>
            </a:endParaRPr>
          </a:p>
        </p:txBody>
      </p:sp>
      <p:sp>
        <p:nvSpPr>
          <p:cNvPr id="145434" name="Text Box 26"/>
          <p:cNvSpPr txBox="1">
            <a:spLocks noChangeArrowheads="1"/>
          </p:cNvSpPr>
          <p:nvPr/>
        </p:nvSpPr>
        <p:spPr bwMode="auto">
          <a:xfrm>
            <a:off x="1706563" y="3032125"/>
            <a:ext cx="362631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61950" indent="-361950" eaLnBrk="0" hangingPunct="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de-DE" altLang="bg-BG" sz="2100" b="1" dirty="0">
                <a:latin typeface="Century Gothic" panose="020B0502020202020204" pitchFamily="34" charset="0"/>
              </a:rPr>
              <a:t> </a:t>
            </a:r>
            <a:r>
              <a:rPr lang="bg-BG" altLang="bg-BG" sz="2100" dirty="0">
                <a:latin typeface="Century Gothic" panose="020B0502020202020204" pitchFamily="34" charset="0"/>
              </a:rPr>
              <a:t>Почистване на фаянс</a:t>
            </a:r>
            <a:endParaRPr lang="de-DE" altLang="bg-BG" sz="2100" dirty="0">
              <a:latin typeface="Century Gothic" panose="020B0502020202020204" pitchFamily="34" charset="0"/>
            </a:endParaRPr>
          </a:p>
        </p:txBody>
      </p:sp>
      <p:sp>
        <p:nvSpPr>
          <p:cNvPr id="145435" name="Text Box 27"/>
          <p:cNvSpPr txBox="1">
            <a:spLocks noChangeArrowheads="1"/>
          </p:cNvSpPr>
          <p:nvPr/>
        </p:nvSpPr>
        <p:spPr bwMode="auto">
          <a:xfrm>
            <a:off x="1941513" y="3679825"/>
            <a:ext cx="371608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61950" indent="-361950" eaLnBrk="0" hangingPunct="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de-DE" altLang="bg-BG" sz="2100" dirty="0">
                <a:latin typeface="Century Gothic" panose="020B0502020202020204" pitchFamily="34" charset="0"/>
              </a:rPr>
              <a:t> </a:t>
            </a:r>
            <a:r>
              <a:rPr lang="bg-BG" altLang="bg-BG" sz="2100" dirty="0">
                <a:latin typeface="Century Gothic" panose="020B0502020202020204" pitchFamily="34" charset="0"/>
              </a:rPr>
              <a:t>Почистване на килими</a:t>
            </a:r>
            <a:endParaRPr lang="de-DE" altLang="bg-BG" sz="2100" dirty="0">
              <a:latin typeface="Century Gothic" panose="020B0502020202020204" pitchFamily="34" charset="0"/>
            </a:endParaRPr>
          </a:p>
        </p:txBody>
      </p:sp>
      <p:sp>
        <p:nvSpPr>
          <p:cNvPr id="145436" name="Text Box 28"/>
          <p:cNvSpPr txBox="1">
            <a:spLocks noChangeArrowheads="1"/>
          </p:cNvSpPr>
          <p:nvPr/>
        </p:nvSpPr>
        <p:spPr bwMode="auto">
          <a:xfrm>
            <a:off x="2185988" y="4327525"/>
            <a:ext cx="299953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61950" indent="-361950" eaLnBrk="0" hangingPunct="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de-DE" altLang="bg-BG" sz="2100" dirty="0">
                <a:latin typeface="Century Gothic" panose="020B0502020202020204" pitchFamily="34" charset="0"/>
              </a:rPr>
              <a:t> </a:t>
            </a:r>
            <a:r>
              <a:rPr lang="bg-BG" altLang="bg-BG" sz="2100" dirty="0">
                <a:latin typeface="Century Gothic" panose="020B0502020202020204" pitchFamily="34" charset="0"/>
              </a:rPr>
              <a:t>Миене на съдове</a:t>
            </a:r>
            <a:endParaRPr lang="de-DE" altLang="bg-BG" sz="2100" dirty="0">
              <a:latin typeface="Century Gothic" panose="020B0502020202020204" pitchFamily="34" charset="0"/>
            </a:endParaRPr>
          </a:p>
        </p:txBody>
      </p:sp>
      <p:pic>
        <p:nvPicPr>
          <p:cNvPr id="145438" name="Picture 30" descr="LAUND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26"/>
          <a:stretch>
            <a:fillRect/>
          </a:stretch>
        </p:blipFill>
        <p:spPr bwMode="auto">
          <a:xfrm>
            <a:off x="6659563" y="4168775"/>
            <a:ext cx="2236787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439" name="Text Box 31"/>
          <p:cNvSpPr txBox="1">
            <a:spLocks noChangeArrowheads="1"/>
          </p:cNvSpPr>
          <p:nvPr/>
        </p:nvSpPr>
        <p:spPr bwMode="auto">
          <a:xfrm>
            <a:off x="2459038" y="4976813"/>
            <a:ext cx="418415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61950" indent="-361950" eaLnBrk="0" hangingPunct="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de-DE" altLang="bg-BG" sz="2100" dirty="0">
                <a:latin typeface="Century Gothic" panose="020B0502020202020204" pitchFamily="34" charset="0"/>
              </a:rPr>
              <a:t> </a:t>
            </a:r>
            <a:r>
              <a:rPr lang="bg-BG" altLang="bg-BG" sz="2100" dirty="0">
                <a:latin typeface="Century Gothic" panose="020B0502020202020204" pitchFamily="34" charset="0"/>
              </a:rPr>
              <a:t>Полиране на автомобила</a:t>
            </a:r>
            <a:endParaRPr lang="de-DE" altLang="bg-BG" sz="2100" dirty="0">
              <a:latin typeface="Century Gothic" panose="020B0502020202020204" pitchFamily="34" charset="0"/>
            </a:endParaRPr>
          </a:p>
        </p:txBody>
      </p:sp>
      <p:sp>
        <p:nvSpPr>
          <p:cNvPr id="145442" name="Text Box 34"/>
          <p:cNvSpPr txBox="1">
            <a:spLocks noChangeArrowheads="1"/>
          </p:cNvSpPr>
          <p:nvPr/>
        </p:nvSpPr>
        <p:spPr bwMode="auto">
          <a:xfrm>
            <a:off x="2746375" y="5624513"/>
            <a:ext cx="142699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61950" indent="-361950" eaLnBrk="0" hangingPunct="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de-DE" altLang="bg-BG" sz="2100" dirty="0">
                <a:latin typeface="Century Gothic" panose="020B0502020202020204" pitchFamily="34" charset="0"/>
              </a:rPr>
              <a:t> </a:t>
            </a:r>
            <a:r>
              <a:rPr lang="bg-BG" altLang="bg-BG" sz="2100" dirty="0">
                <a:latin typeface="Century Gothic" panose="020B0502020202020204" pitchFamily="34" charset="0"/>
              </a:rPr>
              <a:t>и</a:t>
            </a:r>
            <a:r>
              <a:rPr lang="de-DE" altLang="bg-BG" sz="2100" dirty="0">
                <a:latin typeface="Century Gothic" panose="020B0502020202020204" pitchFamily="34" charset="0"/>
              </a:rPr>
              <a:t>, </a:t>
            </a:r>
            <a:r>
              <a:rPr lang="bg-BG" altLang="bg-BG" sz="2100" dirty="0">
                <a:latin typeface="Century Gothic" panose="020B0502020202020204" pitchFamily="34" charset="0"/>
              </a:rPr>
              <a:t>и</a:t>
            </a:r>
            <a:r>
              <a:rPr lang="de-DE" altLang="bg-BG" sz="2100" dirty="0">
                <a:latin typeface="Century Gothic" panose="020B0502020202020204" pitchFamily="34" charset="0"/>
              </a:rPr>
              <a:t>, </a:t>
            </a:r>
            <a:r>
              <a:rPr lang="bg-BG" altLang="bg-BG" sz="2100" dirty="0">
                <a:latin typeface="Century Gothic" panose="020B0502020202020204" pitchFamily="34" charset="0"/>
              </a:rPr>
              <a:t>и</a:t>
            </a:r>
            <a:endParaRPr lang="de-DE" altLang="bg-BG" sz="2100" dirty="0">
              <a:latin typeface="Century Gothic" panose="020B0502020202020204" pitchFamily="34" charset="0"/>
            </a:endParaRPr>
          </a:p>
        </p:txBody>
      </p:sp>
      <p:pic>
        <p:nvPicPr>
          <p:cNvPr id="145443" name="Picture 35" descr="836606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625725"/>
            <a:ext cx="2233612" cy="147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44" name="Picture 36" descr="200324464-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1079500"/>
            <a:ext cx="2230437" cy="149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9" r="19343" b="4888"/>
          <a:stretch/>
        </p:blipFill>
        <p:spPr>
          <a:xfrm rot="120000">
            <a:off x="37935" y="3149103"/>
            <a:ext cx="2537310" cy="377675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21" name="Text Box 17"/>
          <p:cNvSpPr txBox="1">
            <a:spLocks noChangeArrowheads="1"/>
          </p:cNvSpPr>
          <p:nvPr/>
        </p:nvSpPr>
        <p:spPr bwMode="auto">
          <a:xfrm>
            <a:off x="611188" y="2204864"/>
            <a:ext cx="305724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bg-BG" sz="2000" dirty="0" smtClean="0">
                <a:latin typeface="Century Gothic" panose="020B0502020202020204" pitchFamily="34" charset="0"/>
              </a:rPr>
              <a:t>Многофункционален </a:t>
            </a:r>
            <a:br>
              <a:rPr lang="bg-BG" altLang="bg-BG" sz="2000" dirty="0" smtClean="0">
                <a:latin typeface="Century Gothic" panose="020B0502020202020204" pitchFamily="34" charset="0"/>
              </a:rPr>
            </a:br>
            <a:r>
              <a:rPr lang="bg-BG" altLang="bg-BG" sz="2000" dirty="0" smtClean="0">
                <a:latin typeface="Century Gothic" panose="020B0502020202020204" pitchFamily="34" charset="0"/>
              </a:rPr>
              <a:t>препарат</a:t>
            </a:r>
            <a:r>
              <a:rPr lang="de-DE" altLang="bg-BG" sz="2000" dirty="0">
                <a:latin typeface="Century Gothic" panose="020B0502020202020204" pitchFamily="34" charset="0"/>
              </a:rPr>
              <a:t>…</a:t>
            </a:r>
          </a:p>
        </p:txBody>
      </p:sp>
      <p:sp>
        <p:nvSpPr>
          <p:cNvPr id="149522" name="Text Box 18"/>
          <p:cNvSpPr txBox="1">
            <a:spLocks noChangeArrowheads="1"/>
          </p:cNvSpPr>
          <p:nvPr/>
        </p:nvSpPr>
        <p:spPr bwMode="auto">
          <a:xfrm>
            <a:off x="611188" y="2937485"/>
            <a:ext cx="3744936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de-DE" altLang="bg-BG" dirty="0" smtClean="0">
                <a:latin typeface="Century Gothic" panose="020B0502020202020204" pitchFamily="34" charset="0"/>
              </a:rPr>
              <a:t>…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за пране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de-DE" altLang="bg-BG" sz="2000" dirty="0" smtClean="0">
                <a:latin typeface="Century Gothic" panose="020B0502020202020204" pitchFamily="34" charset="0"/>
              </a:rPr>
              <a:t>…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за банята</a:t>
            </a:r>
            <a:endParaRPr lang="de-DE" altLang="bg-BG" sz="2000" dirty="0" smtClean="0">
              <a:latin typeface="Century Gothic" panose="020B0502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de-DE" altLang="bg-BG" sz="2000" dirty="0" smtClean="0">
                <a:latin typeface="Century Gothic" panose="020B0502020202020204" pitchFamily="34" charset="0"/>
              </a:rPr>
              <a:t>…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за общо почистване</a:t>
            </a:r>
            <a:endParaRPr lang="de-DE" altLang="bg-BG" sz="2000" dirty="0" smtClean="0">
              <a:latin typeface="Century Gothic" panose="020B0502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de-DE" altLang="bg-BG" sz="2000" dirty="0" smtClean="0">
                <a:latin typeface="Century Gothic" panose="020B0502020202020204" pitchFamily="34" charset="0"/>
              </a:rPr>
              <a:t>…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за килими</a:t>
            </a:r>
            <a:endParaRPr lang="de-DE" altLang="bg-BG" sz="2000" dirty="0" smtClean="0">
              <a:latin typeface="Century Gothic" panose="020B0502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de-DE" altLang="bg-BG" sz="2000" dirty="0" smtClean="0">
                <a:latin typeface="Century Gothic" panose="020B0502020202020204" pitchFamily="34" charset="0"/>
              </a:rPr>
              <a:t>…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за прозорци</a:t>
            </a:r>
            <a:endParaRPr lang="de-DE" altLang="bg-BG" sz="2000" dirty="0" smtClean="0">
              <a:latin typeface="Century Gothic" panose="020B0502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de-DE" altLang="bg-BG" sz="2000" dirty="0" smtClean="0">
                <a:latin typeface="Century Gothic" panose="020B0502020202020204" pitchFamily="34" charset="0"/>
              </a:rPr>
              <a:t>…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за съдове</a:t>
            </a:r>
            <a:endParaRPr lang="de-DE" altLang="bg-BG" sz="2000" dirty="0" smtClean="0">
              <a:latin typeface="Century Gothic" panose="020B0502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de-DE" altLang="bg-BG" sz="2000" dirty="0" smtClean="0">
                <a:latin typeface="Century Gothic" panose="020B0502020202020204" pitchFamily="34" charset="0"/>
              </a:rPr>
              <a:t>…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за премахване на петна</a:t>
            </a:r>
            <a:endParaRPr lang="de-DE" altLang="bg-BG" sz="2000" dirty="0" smtClean="0">
              <a:latin typeface="Century Gothic" panose="020B0502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de-DE" altLang="bg-BG" sz="2000" dirty="0" smtClean="0">
                <a:latin typeface="Century Gothic" panose="020B0502020202020204" pitchFamily="34" charset="0"/>
              </a:rPr>
              <a:t>…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в едно</a:t>
            </a:r>
            <a:r>
              <a:rPr lang="de-DE" altLang="bg-BG" sz="2000" dirty="0" smtClean="0">
                <a:latin typeface="Century Gothic" panose="020B0502020202020204" pitchFamily="34" charset="0"/>
              </a:rPr>
              <a:t>!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611188" y="908050"/>
            <a:ext cx="597693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altLang="bg-BG" sz="3600" b="1" cap="small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Алое МПД 2х ултра </a:t>
            </a:r>
            <a:br>
              <a:rPr lang="bg-BG" altLang="bg-BG" sz="3600" b="1" cap="small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de-DE" altLang="bg-BG" sz="3600" b="1" cap="small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e</a:t>
            </a:r>
            <a:r>
              <a:rPr lang="bg-BG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дин</a:t>
            </a:r>
            <a:r>
              <a:rPr lang="de-DE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bg-BG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за</a:t>
            </a:r>
            <a:r>
              <a:rPr lang="de-DE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bg-BG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всичко</a:t>
            </a:r>
            <a:endParaRPr lang="de-DE" altLang="bg-BG" sz="3600" b="1" cap="small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960" y="1412776"/>
            <a:ext cx="3480144" cy="521673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22" name="Text Box 18"/>
          <p:cNvSpPr txBox="1">
            <a:spLocks noChangeArrowheads="1"/>
          </p:cNvSpPr>
          <p:nvPr/>
        </p:nvSpPr>
        <p:spPr bwMode="auto">
          <a:xfrm>
            <a:off x="611188" y="2420888"/>
            <a:ext cx="4032820" cy="33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</a:pPr>
            <a:r>
              <a:rPr lang="ru-RU" altLang="bg-BG" sz="2100" b="1" cap="small" dirty="0" smtClean="0">
                <a:latin typeface="Century Gothic" panose="020B0502020202020204" pitchFamily="34" charset="0"/>
              </a:rPr>
              <a:t>Пране</a:t>
            </a:r>
            <a:endParaRPr lang="ru-RU" altLang="bg-BG" sz="2100" cap="small" dirty="0">
              <a:latin typeface="Century Gothic" panose="020B0502020202020204" pitchFamily="34" charset="0"/>
            </a:endParaRPr>
          </a:p>
          <a:p>
            <a:pPr marL="361950" indent="-361950" eaLnBrk="0" hangingPunct="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ru-RU" altLang="bg-BG" sz="2100" dirty="0" smtClean="0">
                <a:latin typeface="Century Gothic" panose="020B0502020202020204" pitchFamily="34" charset="0"/>
              </a:rPr>
              <a:t>15 </a:t>
            </a:r>
            <a:r>
              <a:rPr lang="ru-RU" altLang="bg-BG" sz="2100" dirty="0">
                <a:latin typeface="Century Gothic" panose="020B0502020202020204" pitchFamily="34" charset="0"/>
              </a:rPr>
              <a:t>мл </a:t>
            </a:r>
            <a:r>
              <a:rPr lang="ru-RU" altLang="bg-BG" sz="2100" dirty="0" smtClean="0">
                <a:latin typeface="Century Gothic" panose="020B0502020202020204" pitchFamily="34" charset="0"/>
              </a:rPr>
              <a:t>при нормално зареждане на пералната машина.</a:t>
            </a:r>
          </a:p>
          <a:p>
            <a:pPr marL="361950" indent="-361950" eaLnBrk="0" hangingPunct="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ru-RU" altLang="bg-BG" sz="2100" dirty="0" smtClean="0">
                <a:latin typeface="Century Gothic" panose="020B0502020202020204" pitchFamily="34" charset="0"/>
              </a:rPr>
              <a:t>За </a:t>
            </a:r>
            <a:r>
              <a:rPr lang="ru-RU" altLang="bg-BG" sz="2100" dirty="0">
                <a:latin typeface="Century Gothic" panose="020B0502020202020204" pitchFamily="34" charset="0"/>
              </a:rPr>
              <a:t>премахване на </a:t>
            </a:r>
            <a:r>
              <a:rPr lang="ru-RU" altLang="bg-BG" sz="2100" dirty="0" smtClean="0">
                <a:latin typeface="Century Gothic" panose="020B0502020202020204" pitchFamily="34" charset="0"/>
              </a:rPr>
              <a:t>петна: малко </a:t>
            </a:r>
            <a:r>
              <a:rPr lang="ru-RU" altLang="bg-BG" sz="2100" dirty="0">
                <a:latin typeface="Century Gothic" panose="020B0502020202020204" pitchFamily="34" charset="0"/>
              </a:rPr>
              <a:t>количество </a:t>
            </a:r>
            <a:r>
              <a:rPr lang="ru-RU" altLang="bg-BG" sz="2100" dirty="0" smtClean="0">
                <a:latin typeface="Century Gothic" panose="020B0502020202020204" pitchFamily="34" charset="0"/>
              </a:rPr>
              <a:t>направо </a:t>
            </a:r>
            <a:r>
              <a:rPr lang="ru-RU" altLang="bg-BG" sz="2100" dirty="0">
                <a:latin typeface="Century Gothic" panose="020B0502020202020204" pitchFamily="34" charset="0"/>
              </a:rPr>
              <a:t>върху </a:t>
            </a:r>
            <a:r>
              <a:rPr lang="ru-RU" altLang="bg-BG" sz="2100" dirty="0" smtClean="0">
                <a:latin typeface="Century Gothic" panose="020B0502020202020204" pitchFamily="34" charset="0"/>
              </a:rPr>
              <a:t>петното с малко вода </a:t>
            </a:r>
            <a:r>
              <a:rPr lang="ru-RU" altLang="bg-BG" sz="2100" dirty="0">
                <a:latin typeface="Century Gothic" panose="020B0502020202020204" pitchFamily="34" charset="0"/>
              </a:rPr>
              <a:t>и </a:t>
            </a:r>
            <a:r>
              <a:rPr lang="ru-RU" altLang="bg-BG" sz="2100" dirty="0" smtClean="0">
                <a:latin typeface="Century Gothic" panose="020B0502020202020204" pitchFamily="34" charset="0"/>
              </a:rPr>
              <a:t>накисване </a:t>
            </a:r>
            <a:r>
              <a:rPr lang="ru-RU" altLang="bg-BG" sz="2100" dirty="0">
                <a:latin typeface="Century Gothic" panose="020B0502020202020204" pitchFamily="34" charset="0"/>
              </a:rPr>
              <a:t>преди пране</a:t>
            </a:r>
            <a:r>
              <a:rPr lang="ru-RU" altLang="bg-BG" sz="2100" dirty="0" smtClean="0">
                <a:latin typeface="Century Gothic" panose="020B0502020202020204" pitchFamily="34" charset="0"/>
              </a:rPr>
              <a:t>.</a:t>
            </a:r>
            <a:endParaRPr lang="ru-RU" altLang="bg-BG" sz="2100" dirty="0">
              <a:latin typeface="Century Gothic" panose="020B0502020202020204" pitchFamily="34" charset="0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611188" y="908050"/>
            <a:ext cx="597693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Форевър алое </a:t>
            </a:r>
            <a:r>
              <a:rPr lang="bg-BG" altLang="bg-BG" sz="3600" b="1" cap="small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МПД</a:t>
            </a:r>
            <a:br>
              <a:rPr lang="bg-BG" altLang="bg-BG" sz="3600" b="1" cap="small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bg-BG" altLang="bg-BG" sz="3600" b="1" cap="small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употреба</a:t>
            </a:r>
            <a:endParaRPr lang="de-DE" altLang="bg-BG" sz="3600" b="1" cap="small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047" y="1417502"/>
            <a:ext cx="3494641" cy="524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203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22" name="Text Box 18"/>
          <p:cNvSpPr txBox="1">
            <a:spLocks noChangeArrowheads="1"/>
          </p:cNvSpPr>
          <p:nvPr/>
        </p:nvSpPr>
        <p:spPr bwMode="auto">
          <a:xfrm>
            <a:off x="611188" y="2420888"/>
            <a:ext cx="3096716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</a:pPr>
            <a:r>
              <a:rPr lang="ru-RU" altLang="bg-BG" sz="2100" b="1" cap="small" dirty="0" smtClean="0">
                <a:latin typeface="Century Gothic" panose="020B0502020202020204" pitchFamily="34" charset="0"/>
              </a:rPr>
              <a:t>Общо почистване</a:t>
            </a:r>
            <a:endParaRPr lang="ru-RU" altLang="bg-BG" sz="2100" cap="small" dirty="0">
              <a:latin typeface="Century Gothic" panose="020B0502020202020204" pitchFamily="34" charset="0"/>
            </a:endParaRPr>
          </a:p>
          <a:p>
            <a:pPr marL="361950" indent="-361950" eaLnBrk="0" hangingPunct="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ru-RU" altLang="bg-BG" sz="2100" dirty="0" smtClean="0">
                <a:latin typeface="Century Gothic" panose="020B0502020202020204" pitchFamily="34" charset="0"/>
              </a:rPr>
              <a:t>На уреди, подове, бани, плочки, килими, автомобили </a:t>
            </a:r>
            <a:br>
              <a:rPr lang="ru-RU" altLang="bg-BG" sz="2100" dirty="0" smtClean="0">
                <a:latin typeface="Century Gothic" panose="020B0502020202020204" pitchFamily="34" charset="0"/>
              </a:rPr>
            </a:br>
            <a:r>
              <a:rPr lang="ru-RU" altLang="bg-BG" sz="2100" dirty="0" smtClean="0">
                <a:latin typeface="Century Gothic" panose="020B0502020202020204" pitchFamily="34" charset="0"/>
              </a:rPr>
              <a:t>(отвън и отвътре)</a:t>
            </a:r>
          </a:p>
          <a:p>
            <a:pPr marL="361950" indent="-361950" eaLnBrk="0" hangingPunct="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ru-RU" altLang="bg-BG" sz="2100" dirty="0" smtClean="0">
                <a:latin typeface="Century Gothic" panose="020B0502020202020204" pitchFamily="34" charset="0"/>
              </a:rPr>
              <a:t>Разтворете 30 мл препарат в 4 л вода</a:t>
            </a:r>
          </a:p>
          <a:p>
            <a:pPr marL="361950" indent="-361950" eaLnBrk="0" hangingPunct="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endParaRPr lang="ru-RU" altLang="bg-BG" sz="2100" dirty="0">
              <a:latin typeface="Century Gothic" panose="020B0502020202020204" pitchFamily="34" charset="0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611188" y="908050"/>
            <a:ext cx="597693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Форевър алое </a:t>
            </a:r>
            <a:r>
              <a:rPr lang="bg-BG" altLang="bg-BG" sz="3600" b="1" cap="small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МПД</a:t>
            </a:r>
            <a:br>
              <a:rPr lang="bg-BG" altLang="bg-BG" sz="3600" b="1" cap="small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bg-BG" altLang="bg-BG" sz="3600" b="1" cap="small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употреба</a:t>
            </a:r>
            <a:endParaRPr lang="de-DE" altLang="bg-BG" sz="3600" b="1" cap="small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5515" y="2331582"/>
            <a:ext cx="5220454" cy="34782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9" r="19343" b="4888"/>
          <a:stretch/>
        </p:blipFill>
        <p:spPr>
          <a:xfrm rot="120000">
            <a:off x="3391009" y="4408704"/>
            <a:ext cx="1680780" cy="250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114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22" name="Text Box 18"/>
          <p:cNvSpPr txBox="1">
            <a:spLocks noChangeArrowheads="1"/>
          </p:cNvSpPr>
          <p:nvPr/>
        </p:nvSpPr>
        <p:spPr bwMode="auto">
          <a:xfrm>
            <a:off x="611188" y="2420888"/>
            <a:ext cx="4104828" cy="401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</a:pPr>
            <a:r>
              <a:rPr lang="ru-RU" altLang="bg-BG" sz="2000" b="1" cap="small" dirty="0" smtClean="0">
                <a:latin typeface="Century Gothic" panose="020B0502020202020204" pitchFamily="34" charset="0"/>
              </a:rPr>
              <a:t>Миене на съдове</a:t>
            </a:r>
            <a:endParaRPr lang="ru-RU" altLang="bg-BG" sz="2000" cap="small" dirty="0">
              <a:latin typeface="Century Gothic" panose="020B0502020202020204" pitchFamily="34" charset="0"/>
            </a:endParaRPr>
          </a:p>
          <a:p>
            <a:pPr marL="361950" indent="-361950" eaLnBrk="0" hangingPunct="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ru-RU" altLang="bg-BG" sz="2000" dirty="0" smtClean="0">
                <a:latin typeface="Century Gothic" panose="020B0502020202020204" pitchFamily="34" charset="0"/>
              </a:rPr>
              <a:t>Нежен към ръцете</a:t>
            </a:r>
          </a:p>
          <a:p>
            <a:pPr marL="361950" indent="-361950" eaLnBrk="0" hangingPunct="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ru-RU" altLang="bg-BG" sz="2000" dirty="0" smtClean="0">
                <a:latin typeface="Century Gothic" panose="020B0502020202020204" pitchFamily="34" charset="0"/>
              </a:rPr>
              <a:t>Само 2-3 капки върху гъба за миене на чинии са достатъчни, за да заскърцат съдовете ви от чистота</a:t>
            </a:r>
          </a:p>
          <a:p>
            <a:pPr marL="361950" indent="-361950" eaLnBrk="0" hangingPunct="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ru-RU" altLang="bg-BG" sz="2000" dirty="0" smtClean="0">
                <a:latin typeface="Century Gothic" panose="020B0502020202020204" pitchFamily="34" charset="0"/>
              </a:rPr>
              <a:t>Няколко капки ще премахнат и петна от килима или мокета ви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</a:pPr>
            <a:r>
              <a:rPr lang="ru-RU" altLang="bg-BG" sz="1500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Не е подходящ за съдомиялни машини!</a:t>
            </a:r>
            <a:endParaRPr lang="ru-RU" altLang="bg-BG" sz="15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611188" y="908050"/>
            <a:ext cx="597693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Форевър алое </a:t>
            </a:r>
            <a:r>
              <a:rPr lang="bg-BG" altLang="bg-BG" sz="3600" b="1" cap="small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МПД</a:t>
            </a:r>
            <a:br>
              <a:rPr lang="bg-BG" altLang="bg-BG" sz="3600" b="1" cap="small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bg-BG" altLang="bg-BG" sz="3600" b="1" cap="small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употреба</a:t>
            </a:r>
            <a:endParaRPr lang="de-DE" altLang="bg-BG" sz="3600" b="1" cap="small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8"/>
          <a:stretch/>
        </p:blipFill>
        <p:spPr>
          <a:xfrm>
            <a:off x="4860032" y="2108379"/>
            <a:ext cx="3703198" cy="3019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9" r="19343" b="4888"/>
          <a:stretch/>
        </p:blipFill>
        <p:spPr>
          <a:xfrm rot="120000">
            <a:off x="4759161" y="4408704"/>
            <a:ext cx="1680780" cy="250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5611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2"/>
          <p:cNvSpPr txBox="1">
            <a:spLocks noChangeArrowheads="1"/>
          </p:cNvSpPr>
          <p:nvPr/>
        </p:nvSpPr>
        <p:spPr bwMode="auto">
          <a:xfrm>
            <a:off x="539750" y="910461"/>
            <a:ext cx="46803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bg-BG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Обобщение</a:t>
            </a:r>
            <a:endParaRPr lang="de-DE" altLang="bg-BG" sz="3600" b="1" cap="small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0555" name="Rectangle 27"/>
          <p:cNvSpPr>
            <a:spLocks noChangeArrowheads="1"/>
          </p:cNvSpPr>
          <p:nvPr/>
        </p:nvSpPr>
        <p:spPr bwMode="auto">
          <a:xfrm>
            <a:off x="517617" y="5589240"/>
            <a:ext cx="399593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altLang="bg-BG" sz="2000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9</a:t>
            </a:r>
            <a:r>
              <a:rPr lang="bg-BG" altLang="bg-BG" sz="2000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46</a:t>
            </a:r>
            <a:r>
              <a:rPr lang="de-DE" altLang="bg-BG" sz="2000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 </a:t>
            </a:r>
            <a:r>
              <a:rPr lang="bg-BG" altLang="bg-BG" sz="2000" dirty="0" err="1" smtClean="0">
                <a:solidFill>
                  <a:schemeClr val="bg2"/>
                </a:solidFill>
                <a:latin typeface="Century Gothic" panose="020B0502020202020204" pitchFamily="34" charset="0"/>
              </a:rPr>
              <a:t>мл</a:t>
            </a:r>
            <a:endParaRPr lang="de-DE" altLang="bg-BG" sz="20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bg-BG" altLang="bg-BG" sz="2000" dirty="0">
                <a:solidFill>
                  <a:schemeClr val="bg2"/>
                </a:solidFill>
                <a:latin typeface="Century Gothic" panose="020B0502020202020204" pitchFamily="34" charset="0"/>
              </a:rPr>
              <a:t>Код:</a:t>
            </a:r>
            <a:r>
              <a:rPr lang="de-DE" altLang="bg-BG" sz="2000" dirty="0">
                <a:solidFill>
                  <a:schemeClr val="bg2"/>
                </a:solidFill>
                <a:latin typeface="Century Gothic" panose="020B0502020202020204" pitchFamily="34" charset="0"/>
              </a:rPr>
              <a:t> </a:t>
            </a:r>
            <a:r>
              <a:rPr lang="bg-BG" altLang="bg-BG" sz="2000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307</a:t>
            </a:r>
            <a:endParaRPr lang="de-DE" altLang="bg-BG" sz="20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150557" name="Text Box 29"/>
          <p:cNvSpPr txBox="1">
            <a:spLocks noChangeArrowheads="1"/>
          </p:cNvSpPr>
          <p:nvPr/>
        </p:nvSpPr>
        <p:spPr bwMode="auto">
          <a:xfrm>
            <a:off x="517617" y="1692091"/>
            <a:ext cx="453643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61950" indent="-361950" eaLnBrk="0" hangingPunct="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bg-BG" altLang="bg-BG" sz="2000" dirty="0" smtClean="0">
                <a:latin typeface="Century Gothic" panose="020B0502020202020204" pitchFamily="34" charset="0"/>
              </a:rPr>
              <a:t>Многофункционален </a:t>
            </a:r>
            <a:r>
              <a:rPr lang="bg-BG" altLang="bg-BG" sz="2000" dirty="0">
                <a:latin typeface="Century Gothic" panose="020B0502020202020204" pitchFamily="34" charset="0"/>
              </a:rPr>
              <a:t>почистващ препарат 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без </a:t>
            </a:r>
            <a:r>
              <a:rPr lang="bg-BG" altLang="bg-BG" sz="2000" dirty="0">
                <a:latin typeface="Century Gothic" panose="020B0502020202020204" pitchFamily="34" charset="0"/>
              </a:rPr>
              <a:t>фосфати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.</a:t>
            </a:r>
          </a:p>
          <a:p>
            <a:pPr marL="361950" indent="-361950" eaLnBrk="0" hangingPunct="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bg-BG" altLang="bg-BG" sz="2000" dirty="0" smtClean="0">
                <a:latin typeface="Century Gothic" panose="020B0502020202020204" pitchFamily="34" charset="0"/>
              </a:rPr>
              <a:t>Екологичен и </a:t>
            </a:r>
            <a:r>
              <a:rPr lang="bg-BG" altLang="bg-BG" sz="2000" dirty="0" err="1" smtClean="0">
                <a:latin typeface="Century Gothic" panose="020B0502020202020204" pitchFamily="34" charset="0"/>
              </a:rPr>
              <a:t>биоразградим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.</a:t>
            </a:r>
          </a:p>
          <a:p>
            <a:pPr marL="361950" indent="-361950" eaLnBrk="0" hangingPunct="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ru-RU" altLang="bg-BG" sz="2000" dirty="0" smtClean="0">
                <a:latin typeface="Century Gothic" panose="020B0502020202020204" pitchFamily="34" charset="0"/>
              </a:rPr>
              <a:t>Силно концентрирана форма икономичен при употреба.</a:t>
            </a:r>
          </a:p>
          <a:p>
            <a:pPr marL="361950" indent="-361950" eaLnBrk="0" hangingPunct="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bg-BG" altLang="bg-BG" sz="2000" dirty="0" smtClean="0">
                <a:latin typeface="Century Gothic" panose="020B0502020202020204" pitchFamily="34" charset="0"/>
              </a:rPr>
              <a:t>Приятен аромат в цялата къща.</a:t>
            </a:r>
            <a:r>
              <a:rPr lang="de-DE" altLang="bg-BG" sz="2000" dirty="0" smtClean="0">
                <a:latin typeface="Century Gothic" panose="020B0502020202020204" pitchFamily="34" charset="0"/>
              </a:rPr>
              <a:t> </a:t>
            </a:r>
          </a:p>
          <a:p>
            <a:pPr marL="361950" indent="-361950" eaLnBrk="0" hangingPunct="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ru-RU" altLang="bg-BG" sz="2000" dirty="0" smtClean="0">
                <a:latin typeface="Century Gothic" panose="020B0502020202020204" pitchFamily="34" charset="0"/>
              </a:rPr>
              <a:t>Алоето пази кожата.</a:t>
            </a:r>
            <a:endParaRPr lang="de-DE" altLang="bg-BG" sz="2000" dirty="0" smtClean="0">
              <a:latin typeface="Century Gothic" panose="020B0502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960" y="1412776"/>
            <a:ext cx="3480144" cy="521673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199</Words>
  <Application>Microsoft Office PowerPoint</Application>
  <PresentationFormat>On-screen Show (4:3)</PresentationFormat>
  <Paragraphs>47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Century Gothic</vt:lpstr>
      <vt:lpstr>Times New Roman</vt:lpstr>
      <vt:lpstr>Wingdings</vt:lpstr>
      <vt:lpstr>Wingdings 3</vt:lpstr>
      <vt:lpstr>Standarddesign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Anwender</dc:creator>
  <cp:lastModifiedBy>Kalin Marev</cp:lastModifiedBy>
  <cp:revision>125</cp:revision>
  <dcterms:created xsi:type="dcterms:W3CDTF">2006-10-12T07:15:12Z</dcterms:created>
  <dcterms:modified xsi:type="dcterms:W3CDTF">2014-11-18T11:51:42Z</dcterms:modified>
</cp:coreProperties>
</file>